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2" r:id="rId2"/>
    <p:sldMasterId id="2147483660" r:id="rId3"/>
  </p:sldMasterIdLst>
  <p:notesMasterIdLst>
    <p:notesMasterId r:id="rId47"/>
  </p:notesMasterIdLst>
  <p:handoutMasterIdLst>
    <p:handoutMasterId r:id="rId48"/>
  </p:handoutMasterIdLst>
  <p:sldIdLst>
    <p:sldId id="1298" r:id="rId4"/>
    <p:sldId id="1301" r:id="rId5"/>
    <p:sldId id="1361" r:id="rId6"/>
    <p:sldId id="1296" r:id="rId7"/>
    <p:sldId id="1447" r:id="rId8"/>
    <p:sldId id="1389" r:id="rId9"/>
    <p:sldId id="1448" r:id="rId10"/>
    <p:sldId id="1455" r:id="rId11"/>
    <p:sldId id="1456" r:id="rId12"/>
    <p:sldId id="1449" r:id="rId13"/>
    <p:sldId id="1457" r:id="rId14"/>
    <p:sldId id="1458" r:id="rId15"/>
    <p:sldId id="1459" r:id="rId16"/>
    <p:sldId id="1460" r:id="rId17"/>
    <p:sldId id="1462" r:id="rId18"/>
    <p:sldId id="1463" r:id="rId19"/>
    <p:sldId id="1464" r:id="rId20"/>
    <p:sldId id="1465" r:id="rId21"/>
    <p:sldId id="1461" r:id="rId22"/>
    <p:sldId id="1466" r:id="rId23"/>
    <p:sldId id="1467" r:id="rId24"/>
    <p:sldId id="1468" r:id="rId25"/>
    <p:sldId id="1450" r:id="rId26"/>
    <p:sldId id="1470" r:id="rId27"/>
    <p:sldId id="1469" r:id="rId28"/>
    <p:sldId id="1471" r:id="rId29"/>
    <p:sldId id="1451" r:id="rId30"/>
    <p:sldId id="1378" r:id="rId31"/>
    <p:sldId id="1475" r:id="rId32"/>
    <p:sldId id="1473" r:id="rId33"/>
    <p:sldId id="1476" r:id="rId34"/>
    <p:sldId id="1474" r:id="rId35"/>
    <p:sldId id="1477" r:id="rId36"/>
    <p:sldId id="1478" r:id="rId37"/>
    <p:sldId id="1479" r:id="rId38"/>
    <p:sldId id="1334" r:id="rId39"/>
    <p:sldId id="1332" r:id="rId40"/>
    <p:sldId id="1454" r:id="rId41"/>
    <p:sldId id="1300" r:id="rId42"/>
    <p:sldId id="1284" r:id="rId43"/>
    <p:sldId id="1287" r:id="rId44"/>
    <p:sldId id="1292" r:id="rId45"/>
    <p:sldId id="1260" r:id="rId46"/>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D0D"/>
    <a:srgbClr val="FFFFCC"/>
    <a:srgbClr val="F8FFB7"/>
    <a:srgbClr val="FFFFA9"/>
    <a:srgbClr val="FFCC66"/>
    <a:srgbClr val="CC0A0C"/>
    <a:srgbClr val="FFFFFF"/>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63" d="100"/>
          <a:sy n="63" d="100"/>
        </p:scale>
        <p:origin x="-576" y="-2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83971"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83972" name="Rectangle 4"/>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83973"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873BAC10-6CF4-BD4D-B8FC-A748BC84C6E1}" type="slidenum">
              <a:rPr lang="en-US"/>
              <a:pPr>
                <a:defRPr/>
              </a:pPr>
              <a:t>‹#›</a:t>
            </a:fld>
            <a:endParaRPr lang="en-US"/>
          </a:p>
        </p:txBody>
      </p:sp>
    </p:spTree>
    <p:extLst>
      <p:ext uri="{BB962C8B-B14F-4D97-AF65-F5344CB8AC3E}">
        <p14:creationId xmlns:p14="http://schemas.microsoft.com/office/powerpoint/2010/main" val="4120840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4661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0594"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5474"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0594"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4690"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673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8786"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0834"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0728087"/>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7985247"/>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05713264"/>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5A69E6B-C78A-AB4D-B0E3-E8B86D30D9E8}" type="datetimeFigureOut">
              <a:rPr lang="en-US"/>
              <a:pPr>
                <a:defRPr/>
              </a:pPr>
              <a:t>3/16/12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B6C4FF8-93AA-824F-B5CB-0DE1FB90B9D4}" type="slidenum">
              <a:rPr lang="en-US"/>
              <a:pPr>
                <a:defRPr/>
              </a:pPr>
              <a:t>‹#›</a:t>
            </a:fld>
            <a:endParaRPr lang="en-US"/>
          </a:p>
        </p:txBody>
      </p:sp>
    </p:spTree>
    <p:extLst>
      <p:ext uri="{BB962C8B-B14F-4D97-AF65-F5344CB8AC3E}">
        <p14:creationId xmlns:p14="http://schemas.microsoft.com/office/powerpoint/2010/main" val="1509472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1E71E14-CB1A-C340-A5EA-6D621487B8C8}" type="datetimeFigureOut">
              <a:rPr lang="en-US"/>
              <a:pPr>
                <a:defRPr/>
              </a:pPr>
              <a:t>3/16/12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A09871B-3BC2-AA4B-A2C9-E910B795C91B}" type="slidenum">
              <a:rPr lang="en-US"/>
              <a:pPr>
                <a:defRPr/>
              </a:pPr>
              <a:t>‹#›</a:t>
            </a:fld>
            <a:endParaRPr lang="en-US"/>
          </a:p>
        </p:txBody>
      </p:sp>
    </p:spTree>
    <p:extLst>
      <p:ext uri="{BB962C8B-B14F-4D97-AF65-F5344CB8AC3E}">
        <p14:creationId xmlns:p14="http://schemas.microsoft.com/office/powerpoint/2010/main" val="3744953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CE25EE0-BB21-D941-BD38-A3A9E9BFFCAA}" type="datetimeFigureOut">
              <a:rPr lang="en-US"/>
              <a:pPr>
                <a:defRPr/>
              </a:pPr>
              <a:t>3/16/12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73812B3-9B26-F145-81C7-3761840950B3}" type="slidenum">
              <a:rPr lang="en-US"/>
              <a:pPr>
                <a:defRPr/>
              </a:pPr>
              <a:t>‹#›</a:t>
            </a:fld>
            <a:endParaRPr lang="en-US"/>
          </a:p>
        </p:txBody>
      </p:sp>
    </p:spTree>
    <p:extLst>
      <p:ext uri="{BB962C8B-B14F-4D97-AF65-F5344CB8AC3E}">
        <p14:creationId xmlns:p14="http://schemas.microsoft.com/office/powerpoint/2010/main" val="2176720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63A20FF6-228D-244F-916D-E5E4B5F1AADE}" type="datetimeFigureOut">
              <a:rPr lang="en-US"/>
              <a:pPr>
                <a:defRPr/>
              </a:pPr>
              <a:t>3/16/12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37AB984-FE7B-3B41-889D-7E743E553697}" type="slidenum">
              <a:rPr lang="en-US"/>
              <a:pPr>
                <a:defRPr/>
              </a:pPr>
              <a:t>‹#›</a:t>
            </a:fld>
            <a:endParaRPr lang="en-US"/>
          </a:p>
        </p:txBody>
      </p:sp>
    </p:spTree>
    <p:extLst>
      <p:ext uri="{BB962C8B-B14F-4D97-AF65-F5344CB8AC3E}">
        <p14:creationId xmlns:p14="http://schemas.microsoft.com/office/powerpoint/2010/main" val="1385803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A8D33AD4-CD14-1F4B-A9CB-38BAA2D25F09}" type="datetimeFigureOut">
              <a:rPr lang="en-US"/>
              <a:pPr>
                <a:defRPr/>
              </a:pPr>
              <a:t>3/16/12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9388CA6-CB3C-1B47-B0E3-28FBCD05010B}" type="slidenum">
              <a:rPr lang="en-US"/>
              <a:pPr>
                <a:defRPr/>
              </a:pPr>
              <a:t>‹#›</a:t>
            </a:fld>
            <a:endParaRPr lang="en-US"/>
          </a:p>
        </p:txBody>
      </p:sp>
    </p:spTree>
    <p:extLst>
      <p:ext uri="{BB962C8B-B14F-4D97-AF65-F5344CB8AC3E}">
        <p14:creationId xmlns:p14="http://schemas.microsoft.com/office/powerpoint/2010/main" val="4094600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78831803-D18A-A040-9D71-AD0A5D03AF66}" type="datetimeFigureOut">
              <a:rPr lang="en-US"/>
              <a:pPr>
                <a:defRPr/>
              </a:pPr>
              <a:t>3/16/12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AFAFEAD-1B8C-5F4A-B023-355726D28830}" type="slidenum">
              <a:rPr lang="en-US"/>
              <a:pPr>
                <a:defRPr/>
              </a:pPr>
              <a:t>‹#›</a:t>
            </a:fld>
            <a:endParaRPr lang="en-US"/>
          </a:p>
        </p:txBody>
      </p:sp>
    </p:spTree>
    <p:extLst>
      <p:ext uri="{BB962C8B-B14F-4D97-AF65-F5344CB8AC3E}">
        <p14:creationId xmlns:p14="http://schemas.microsoft.com/office/powerpoint/2010/main" val="235706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9BC2A24F-8597-AB43-988C-09EB50160BE9}" type="datetimeFigureOut">
              <a:rPr lang="en-US"/>
              <a:pPr>
                <a:defRPr/>
              </a:pPr>
              <a:t>3/16/12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0B4FC45-F942-3C4B-ACD4-E5B82879CE5B}" type="slidenum">
              <a:rPr lang="en-US"/>
              <a:pPr>
                <a:defRPr/>
              </a:pPr>
              <a:t>‹#›</a:t>
            </a:fld>
            <a:endParaRPr lang="en-US"/>
          </a:p>
        </p:txBody>
      </p:sp>
    </p:spTree>
    <p:extLst>
      <p:ext uri="{BB962C8B-B14F-4D97-AF65-F5344CB8AC3E}">
        <p14:creationId xmlns:p14="http://schemas.microsoft.com/office/powerpoint/2010/main" val="2097634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6871D356-3372-004A-A50F-33F115C288AD}" type="datetimeFigureOut">
              <a:rPr lang="en-US"/>
              <a:pPr>
                <a:defRPr/>
              </a:pPr>
              <a:t>3/16/12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AF6EC1D-0195-EC47-88F8-108A697D0807}" type="slidenum">
              <a:rPr lang="en-US"/>
              <a:pPr>
                <a:defRPr/>
              </a:pPr>
              <a:t>‹#›</a:t>
            </a:fld>
            <a:endParaRPr lang="en-US"/>
          </a:p>
        </p:txBody>
      </p:sp>
    </p:spTree>
    <p:extLst>
      <p:ext uri="{BB962C8B-B14F-4D97-AF65-F5344CB8AC3E}">
        <p14:creationId xmlns:p14="http://schemas.microsoft.com/office/powerpoint/2010/main" val="3240273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47480663"/>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55207FE2-88CB-7744-8875-36325658A55D}" type="datetimeFigureOut">
              <a:rPr lang="en-US"/>
              <a:pPr>
                <a:defRPr/>
              </a:pPr>
              <a:t>3/16/12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E41C72C-5764-3A4B-BCA4-7860BFC4833B}" type="slidenum">
              <a:rPr lang="en-US"/>
              <a:pPr>
                <a:defRPr/>
              </a:pPr>
              <a:t>‹#›</a:t>
            </a:fld>
            <a:endParaRPr lang="en-US"/>
          </a:p>
        </p:txBody>
      </p:sp>
    </p:spTree>
    <p:extLst>
      <p:ext uri="{BB962C8B-B14F-4D97-AF65-F5344CB8AC3E}">
        <p14:creationId xmlns:p14="http://schemas.microsoft.com/office/powerpoint/2010/main" val="3461164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E20CB84-D37B-ED44-91B0-C5FD8A2E73E6}" type="datetimeFigureOut">
              <a:rPr lang="en-US"/>
              <a:pPr>
                <a:defRPr/>
              </a:pPr>
              <a:t>3/16/12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8F2A780-3035-4141-AD0D-69A2110C2F31}" type="slidenum">
              <a:rPr lang="en-US"/>
              <a:pPr>
                <a:defRPr/>
              </a:pPr>
              <a:t>‹#›</a:t>
            </a:fld>
            <a:endParaRPr lang="en-US"/>
          </a:p>
        </p:txBody>
      </p:sp>
    </p:spTree>
    <p:extLst>
      <p:ext uri="{BB962C8B-B14F-4D97-AF65-F5344CB8AC3E}">
        <p14:creationId xmlns:p14="http://schemas.microsoft.com/office/powerpoint/2010/main" val="3676591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0D0CA8C-D5EB-CF4D-85FE-48B0EF92A79B}" type="datetimeFigureOut">
              <a:rPr lang="en-US"/>
              <a:pPr>
                <a:defRPr/>
              </a:pPr>
              <a:t>3/16/12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6888213-D5DC-E14E-9959-6FBA98E46C31}" type="slidenum">
              <a:rPr lang="en-US"/>
              <a:pPr>
                <a:defRPr/>
              </a:pPr>
              <a:t>‹#›</a:t>
            </a:fld>
            <a:endParaRPr lang="en-US"/>
          </a:p>
        </p:txBody>
      </p:sp>
    </p:spTree>
    <p:extLst>
      <p:ext uri="{BB962C8B-B14F-4D97-AF65-F5344CB8AC3E}">
        <p14:creationId xmlns:p14="http://schemas.microsoft.com/office/powerpoint/2010/main" val="3294738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E8F7EBB-9060-8645-A583-7E2397395E9B}" type="datetimeFigureOut">
              <a:rPr lang="en-US"/>
              <a:pPr>
                <a:defRPr/>
              </a:pPr>
              <a:t>3/16/12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51B2F50-8B58-824F-AD2F-D46020ED18DD}" type="slidenum">
              <a:rPr lang="en-US"/>
              <a:pPr>
                <a:defRPr/>
              </a:pPr>
              <a:t>‹#›</a:t>
            </a:fld>
            <a:endParaRPr lang="en-US"/>
          </a:p>
        </p:txBody>
      </p:sp>
    </p:spTree>
    <p:extLst>
      <p:ext uri="{BB962C8B-B14F-4D97-AF65-F5344CB8AC3E}">
        <p14:creationId xmlns:p14="http://schemas.microsoft.com/office/powerpoint/2010/main" val="19074143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7A59302-C1B4-F643-8A01-DD098F83DCF4}" type="datetimeFigureOut">
              <a:rPr lang="en-US"/>
              <a:pPr>
                <a:defRPr/>
              </a:pPr>
              <a:t>3/16/12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5861933-263F-D64E-A61C-7C770854FD86}" type="slidenum">
              <a:rPr lang="en-US"/>
              <a:pPr>
                <a:defRPr/>
              </a:pPr>
              <a:t>‹#›</a:t>
            </a:fld>
            <a:endParaRPr lang="en-US"/>
          </a:p>
        </p:txBody>
      </p:sp>
    </p:spTree>
    <p:extLst>
      <p:ext uri="{BB962C8B-B14F-4D97-AF65-F5344CB8AC3E}">
        <p14:creationId xmlns:p14="http://schemas.microsoft.com/office/powerpoint/2010/main" val="14254612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9E6D8AB-BCD2-A647-A378-B9B2ED2F1F8C}" type="datetimeFigureOut">
              <a:rPr lang="en-US"/>
              <a:pPr>
                <a:defRPr/>
              </a:pPr>
              <a:t>3/16/12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EEC7BDA-C8CC-E340-9CAC-91B8111AD2CC}" type="slidenum">
              <a:rPr lang="en-US"/>
              <a:pPr>
                <a:defRPr/>
              </a:pPr>
              <a:t>‹#›</a:t>
            </a:fld>
            <a:endParaRPr lang="en-US"/>
          </a:p>
        </p:txBody>
      </p:sp>
    </p:spTree>
    <p:extLst>
      <p:ext uri="{BB962C8B-B14F-4D97-AF65-F5344CB8AC3E}">
        <p14:creationId xmlns:p14="http://schemas.microsoft.com/office/powerpoint/2010/main" val="336520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4F60FF17-2946-2745-96A9-3D2C322E9D9B}" type="datetimeFigureOut">
              <a:rPr lang="en-US"/>
              <a:pPr>
                <a:defRPr/>
              </a:pPr>
              <a:t>3/16/12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6EE64F2-0457-9F46-AF0C-6E3A7B241F77}" type="slidenum">
              <a:rPr lang="en-US"/>
              <a:pPr>
                <a:defRPr/>
              </a:pPr>
              <a:t>‹#›</a:t>
            </a:fld>
            <a:endParaRPr lang="en-US"/>
          </a:p>
        </p:txBody>
      </p:sp>
    </p:spTree>
    <p:extLst>
      <p:ext uri="{BB962C8B-B14F-4D97-AF65-F5344CB8AC3E}">
        <p14:creationId xmlns:p14="http://schemas.microsoft.com/office/powerpoint/2010/main" val="29168798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A666A6F8-C60F-4940-AA15-93EBD388CDBC}" type="datetimeFigureOut">
              <a:rPr lang="en-US"/>
              <a:pPr>
                <a:defRPr/>
              </a:pPr>
              <a:t>3/16/12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03A51AC-599C-DC48-B271-C02543AFF45F}" type="slidenum">
              <a:rPr lang="en-US"/>
              <a:pPr>
                <a:defRPr/>
              </a:pPr>
              <a:t>‹#›</a:t>
            </a:fld>
            <a:endParaRPr lang="en-US"/>
          </a:p>
        </p:txBody>
      </p:sp>
    </p:spTree>
    <p:extLst>
      <p:ext uri="{BB962C8B-B14F-4D97-AF65-F5344CB8AC3E}">
        <p14:creationId xmlns:p14="http://schemas.microsoft.com/office/powerpoint/2010/main" val="20633012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B9BB2FAE-B150-A449-BB1B-9A85F3A0FD05}" type="datetimeFigureOut">
              <a:rPr lang="en-US"/>
              <a:pPr>
                <a:defRPr/>
              </a:pPr>
              <a:t>3/16/12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E693169-BD00-2646-9278-98C6D39704CC}" type="slidenum">
              <a:rPr lang="en-US"/>
              <a:pPr>
                <a:defRPr/>
              </a:pPr>
              <a:t>‹#›</a:t>
            </a:fld>
            <a:endParaRPr lang="en-US"/>
          </a:p>
        </p:txBody>
      </p:sp>
    </p:spTree>
    <p:extLst>
      <p:ext uri="{BB962C8B-B14F-4D97-AF65-F5344CB8AC3E}">
        <p14:creationId xmlns:p14="http://schemas.microsoft.com/office/powerpoint/2010/main" val="3369624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DDABA974-E2B9-EF48-8E7A-491245BB66B9}" type="datetimeFigureOut">
              <a:rPr lang="en-US"/>
              <a:pPr>
                <a:defRPr/>
              </a:pPr>
              <a:t>3/16/12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F7F5101-8E13-9F44-A35F-F79EAAE9C113}" type="slidenum">
              <a:rPr lang="en-US"/>
              <a:pPr>
                <a:defRPr/>
              </a:pPr>
              <a:t>‹#›</a:t>
            </a:fld>
            <a:endParaRPr lang="en-US"/>
          </a:p>
        </p:txBody>
      </p:sp>
    </p:spTree>
    <p:extLst>
      <p:ext uri="{BB962C8B-B14F-4D97-AF65-F5344CB8AC3E}">
        <p14:creationId xmlns:p14="http://schemas.microsoft.com/office/powerpoint/2010/main" val="2443821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8449204"/>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32414134-2776-6048-918A-21559751D255}" type="datetimeFigureOut">
              <a:rPr lang="en-US"/>
              <a:pPr>
                <a:defRPr/>
              </a:pPr>
              <a:t>3/16/12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FBA73BD-11E4-6748-97AC-4355CBAED719}" type="slidenum">
              <a:rPr lang="en-US"/>
              <a:pPr>
                <a:defRPr/>
              </a:pPr>
              <a:t>‹#›</a:t>
            </a:fld>
            <a:endParaRPr lang="en-US"/>
          </a:p>
        </p:txBody>
      </p:sp>
    </p:spTree>
    <p:extLst>
      <p:ext uri="{BB962C8B-B14F-4D97-AF65-F5344CB8AC3E}">
        <p14:creationId xmlns:p14="http://schemas.microsoft.com/office/powerpoint/2010/main" val="3421239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51A38367-E441-A44B-9384-E77FE770A92E}" type="datetimeFigureOut">
              <a:rPr lang="en-US"/>
              <a:pPr>
                <a:defRPr/>
              </a:pPr>
              <a:t>3/16/12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2919D87-EEDA-8542-BD64-D8202D68C1BE}" type="slidenum">
              <a:rPr lang="en-US"/>
              <a:pPr>
                <a:defRPr/>
              </a:pPr>
              <a:t>‹#›</a:t>
            </a:fld>
            <a:endParaRPr lang="en-US"/>
          </a:p>
        </p:txBody>
      </p:sp>
    </p:spTree>
    <p:extLst>
      <p:ext uri="{BB962C8B-B14F-4D97-AF65-F5344CB8AC3E}">
        <p14:creationId xmlns:p14="http://schemas.microsoft.com/office/powerpoint/2010/main" val="6923124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5499CD8-034C-4446-AA8B-507C8B852381}" type="datetimeFigureOut">
              <a:rPr lang="en-US"/>
              <a:pPr>
                <a:defRPr/>
              </a:pPr>
              <a:t>3/16/12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ADFC7D3-91E9-6148-BA5E-38CADFA2B8E5}" type="slidenum">
              <a:rPr lang="en-US"/>
              <a:pPr>
                <a:defRPr/>
              </a:pPr>
              <a:t>‹#›</a:t>
            </a:fld>
            <a:endParaRPr lang="en-US"/>
          </a:p>
        </p:txBody>
      </p:sp>
    </p:spTree>
    <p:extLst>
      <p:ext uri="{BB962C8B-B14F-4D97-AF65-F5344CB8AC3E}">
        <p14:creationId xmlns:p14="http://schemas.microsoft.com/office/powerpoint/2010/main" val="17122562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7859BE7-0B7F-0148-8A34-9B46B2DA63DF}" type="datetimeFigureOut">
              <a:rPr lang="en-US"/>
              <a:pPr>
                <a:defRPr/>
              </a:pPr>
              <a:t>3/16/12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FF9EE7E-5A74-4E4C-AF25-54022D21807C}" type="slidenum">
              <a:rPr lang="en-US"/>
              <a:pPr>
                <a:defRPr/>
              </a:pPr>
              <a:t>‹#›</a:t>
            </a:fld>
            <a:endParaRPr lang="en-US"/>
          </a:p>
        </p:txBody>
      </p:sp>
    </p:spTree>
    <p:extLst>
      <p:ext uri="{BB962C8B-B14F-4D97-AF65-F5344CB8AC3E}">
        <p14:creationId xmlns:p14="http://schemas.microsoft.com/office/powerpoint/2010/main" val="1586125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6838223"/>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655646084"/>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859331"/>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63680979"/>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69614921"/>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3099001"/>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Box 19"/>
          <p:cNvSpPr txBox="1">
            <a:spLocks noChangeArrowheads="1"/>
          </p:cNvSpPr>
          <p:nvPr/>
        </p:nvSpPr>
        <p:spPr bwMode="auto">
          <a:xfrm>
            <a:off x="631825" y="1668463"/>
            <a:ext cx="7978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endParaRPr lang="en-US" sz="3600" smtClean="0">
              <a:solidFill>
                <a:srgbClr val="FFFFFF"/>
              </a:solidFill>
              <a:latin typeface="B Frutiger Bold" charset="0"/>
            </a:endParaRPr>
          </a:p>
        </p:txBody>
      </p:sp>
      <p:sp>
        <p:nvSpPr>
          <p:cNvPr id="1027" name="Text Box 21"/>
          <p:cNvSpPr txBox="1">
            <a:spLocks noChangeArrowheads="1"/>
          </p:cNvSpPr>
          <p:nvPr/>
        </p:nvSpPr>
        <p:spPr bwMode="auto">
          <a:xfrm>
            <a:off x="593725" y="1530350"/>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endParaRPr lang="en-US" smtClean="0">
              <a:latin typeface="Times" charset="0"/>
            </a:endParaRPr>
          </a:p>
        </p:txBody>
      </p:sp>
      <p:sp>
        <p:nvSpPr>
          <p:cNvPr id="1028" name="Text Box 22"/>
          <p:cNvSpPr txBox="1">
            <a:spLocks noChangeArrowheads="1"/>
          </p:cNvSpPr>
          <p:nvPr/>
        </p:nvSpPr>
        <p:spPr bwMode="auto">
          <a:xfrm>
            <a:off x="555625" y="1744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spcBef>
                <a:spcPct val="50000"/>
              </a:spcBef>
              <a:defRPr/>
            </a:pPr>
            <a:endParaRPr lang="en-US" smtClean="0">
              <a:latin typeface="Times" charset="0"/>
            </a:endParaRPr>
          </a:p>
        </p:txBody>
      </p:sp>
      <p:sp>
        <p:nvSpPr>
          <p:cNvPr id="1029" name="Rectangle 35"/>
          <p:cNvSpPr>
            <a:spLocks noChangeArrowheads="1"/>
          </p:cNvSpPr>
          <p:nvPr userDrawn="1"/>
        </p:nvSpPr>
        <p:spPr bwMode="auto">
          <a:xfrm>
            <a:off x="685800" y="3810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endParaRPr lang="en-US" sz="4400" b="1" i="1">
              <a:latin typeface="BL Frutiger Black" charset="0"/>
            </a:endParaRPr>
          </a:p>
        </p:txBody>
      </p:sp>
    </p:spTree>
  </p:cSld>
  <p:clrMap bg1="dk2" tx1="lt1" bg2="dk1" tx2="lt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ransition xmlns:p14="http://schemas.microsoft.com/office/powerpoint/2010/main"/>
  <p:txStyles>
    <p:titleStyle>
      <a:lvl1pPr algn="ctr" rtl="0" eaLnBrk="0" fontAlgn="base" hangingPunct="0">
        <a:lnSpc>
          <a:spcPct val="110000"/>
        </a:lnSpc>
        <a:spcBef>
          <a:spcPct val="0"/>
        </a:spcBef>
        <a:spcAft>
          <a:spcPct val="0"/>
        </a:spcAft>
        <a:defRPr sz="4400" b="1" i="1">
          <a:solidFill>
            <a:schemeClr val="tx1"/>
          </a:solidFill>
          <a:latin typeface="+mj-lt"/>
          <a:ea typeface="ＭＳ Ｐゴシック" charset="0"/>
          <a:cs typeface="ＭＳ Ｐゴシック" charset="0"/>
        </a:defRPr>
      </a:lvl1pPr>
      <a:lvl2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2pPr>
      <a:lvl3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3pPr>
      <a:lvl4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4pPr>
      <a:lvl5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5pPr>
      <a:lvl6pPr marL="457200" algn="ctr" rtl="0" eaLnBrk="0" fontAlgn="base" hangingPunct="0">
        <a:lnSpc>
          <a:spcPct val="110000"/>
        </a:lnSpc>
        <a:spcBef>
          <a:spcPct val="0"/>
        </a:spcBef>
        <a:spcAft>
          <a:spcPct val="0"/>
        </a:spcAft>
        <a:defRPr sz="4400" b="1" i="1">
          <a:solidFill>
            <a:schemeClr val="tx1"/>
          </a:solidFill>
          <a:latin typeface="BL Frutiger Black" charset="0"/>
        </a:defRPr>
      </a:lvl6pPr>
      <a:lvl7pPr marL="914400" algn="ctr" rtl="0" eaLnBrk="0" fontAlgn="base" hangingPunct="0">
        <a:lnSpc>
          <a:spcPct val="110000"/>
        </a:lnSpc>
        <a:spcBef>
          <a:spcPct val="0"/>
        </a:spcBef>
        <a:spcAft>
          <a:spcPct val="0"/>
        </a:spcAft>
        <a:defRPr sz="4400" b="1" i="1">
          <a:solidFill>
            <a:schemeClr val="tx1"/>
          </a:solidFill>
          <a:latin typeface="BL Frutiger Black" charset="0"/>
        </a:defRPr>
      </a:lvl7pPr>
      <a:lvl8pPr marL="1371600" algn="ctr" rtl="0" eaLnBrk="0" fontAlgn="base" hangingPunct="0">
        <a:lnSpc>
          <a:spcPct val="110000"/>
        </a:lnSpc>
        <a:spcBef>
          <a:spcPct val="0"/>
        </a:spcBef>
        <a:spcAft>
          <a:spcPct val="0"/>
        </a:spcAft>
        <a:defRPr sz="4400" b="1" i="1">
          <a:solidFill>
            <a:schemeClr val="tx1"/>
          </a:solidFill>
          <a:latin typeface="BL Frutiger Black" charset="0"/>
        </a:defRPr>
      </a:lvl8pPr>
      <a:lvl9pPr marL="1828800" algn="ctr" rtl="0" eaLnBrk="0" fontAlgn="base" hangingPunct="0">
        <a:lnSpc>
          <a:spcPct val="110000"/>
        </a:lnSpc>
        <a:spcBef>
          <a:spcPct val="0"/>
        </a:spcBef>
        <a:spcAft>
          <a:spcPct val="0"/>
        </a:spcAft>
        <a:defRPr sz="4400" b="1" i="1">
          <a:solidFill>
            <a:schemeClr val="tx1"/>
          </a:solidFill>
          <a:latin typeface="BL Frutiger Black" charset="0"/>
        </a:defRPr>
      </a:lvl9pPr>
    </p:titleStyle>
    <p:bodyStyle>
      <a:lvl1pPr marL="342900" indent="-342900" algn="l" rtl="0" eaLnBrk="0" fontAlgn="base" hangingPunct="0">
        <a:spcBef>
          <a:spcPct val="20000"/>
        </a:spcBef>
        <a:spcAft>
          <a:spcPct val="0"/>
        </a:spcAft>
        <a:buClr>
          <a:schemeClr val="tx2"/>
        </a:buClr>
        <a:buChar char="•"/>
        <a:defRPr sz="3600">
          <a:solidFill>
            <a:srgbClr val="FFFFFF"/>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2"/>
        </a:buClr>
        <a:buChar char="–"/>
        <a:defRPr sz="3200">
          <a:solidFill>
            <a:srgbClr val="FFFFFF"/>
          </a:solidFill>
          <a:latin typeface="+mn-lt"/>
          <a:ea typeface="ＭＳ Ｐゴシック" charset="-128"/>
        </a:defRPr>
      </a:lvl2pPr>
      <a:lvl3pPr marL="1143000" indent="-228600" algn="l" rtl="0" eaLnBrk="0" fontAlgn="base" hangingPunct="0">
        <a:spcBef>
          <a:spcPct val="20000"/>
        </a:spcBef>
        <a:spcAft>
          <a:spcPct val="0"/>
        </a:spcAft>
        <a:buClr>
          <a:schemeClr val="tx2"/>
        </a:buClr>
        <a:buChar char="•"/>
        <a:defRPr sz="2800">
          <a:solidFill>
            <a:srgbClr val="FFFFFF"/>
          </a:solidFill>
          <a:latin typeface="+mn-lt"/>
          <a:ea typeface="ＭＳ Ｐゴシック" charset="-128"/>
        </a:defRPr>
      </a:lvl3pPr>
      <a:lvl4pPr marL="1600200" indent="-228600" algn="l" rtl="0" eaLnBrk="0" fontAlgn="base" hangingPunct="0">
        <a:spcBef>
          <a:spcPct val="20000"/>
        </a:spcBef>
        <a:spcAft>
          <a:spcPct val="0"/>
        </a:spcAft>
        <a:buClr>
          <a:schemeClr val="tx2"/>
        </a:buClr>
        <a:buChar char="–"/>
        <a:defRPr sz="2400">
          <a:solidFill>
            <a:srgbClr val="FFFFFF"/>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5pPr>
      <a:lvl6pPr marL="25146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6pPr>
      <a:lvl7pPr marL="29718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7pPr>
      <a:lvl8pPr marL="34290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8pPr>
      <a:lvl9pPr marL="38862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open Bible-ppt background dark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ChangeArrowheads="1"/>
          </p:cNvSpPr>
          <p:nvPr userDrawn="1"/>
        </p:nvSpPr>
        <p:spPr bwMode="auto">
          <a:xfrm>
            <a:off x="-28575" y="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rgbClr val="FFCC66"/>
                </a:solidFill>
                <a:effectLst>
                  <a:outerShdw blurRad="50800" dist="38100" dir="8100000" algn="tr" rotWithShape="0">
                    <a:prstClr val="black">
                      <a:alpha val="40000"/>
                    </a:prstClr>
                  </a:outerShdw>
                </a:effectLst>
                <a:latin typeface="BI Frutiger BoldItalic" charset="0"/>
              </a:rPr>
              <a:t>Luke 1:1-4</a:t>
            </a:r>
            <a:endParaRPr lang="en-US" sz="4400" b="1" i="1" dirty="0">
              <a:solidFill>
                <a:srgbClr val="FFCC66"/>
              </a:solidFill>
              <a:effectLst>
                <a:outerShdw blurRad="50800" dist="38100" dir="8100000" algn="tr" rotWithShape="0">
                  <a:prstClr val="black">
                    <a:alpha val="40000"/>
                  </a:prstClr>
                </a:outerShdw>
              </a:effectLst>
              <a:latin typeface="BL Frutiger Black" charset="0"/>
            </a:endParaRPr>
          </a:p>
        </p:txBody>
      </p:sp>
      <p:sp>
        <p:nvSpPr>
          <p:cNvPr id="9" name="Text Box 3"/>
          <p:cNvSpPr txBox="1">
            <a:spLocks noChangeArrowheads="1"/>
          </p:cNvSpPr>
          <p:nvPr userDrawn="1"/>
        </p:nvSpPr>
        <p:spPr bwMode="auto">
          <a:xfrm>
            <a:off x="733425" y="1120775"/>
            <a:ext cx="8229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r>
              <a:rPr lang="en-US" sz="3200" dirty="0" smtClean="0">
                <a:solidFill>
                  <a:srgbClr val="FFFFCC"/>
                </a:solidFill>
                <a:latin typeface="Frutiger 57Cn" charset="0"/>
              </a:rPr>
              <a:t>1 Inasmuch as many have taken in hand to set in order a narrative of those things which have been fulfilled among us,</a:t>
            </a:r>
          </a:p>
          <a:p>
            <a:pPr algn="l">
              <a:defRPr/>
            </a:pPr>
            <a:r>
              <a:rPr lang="en-US" sz="3200" dirty="0" smtClean="0">
                <a:solidFill>
                  <a:srgbClr val="FFFFCC"/>
                </a:solidFill>
                <a:latin typeface="Frutiger 57Cn" charset="0"/>
              </a:rPr>
              <a:t>2 just as those who from the beginning were eyewitnesses and ministers of the word delivered them to us,</a:t>
            </a:r>
          </a:p>
          <a:p>
            <a:pPr algn="l">
              <a:defRPr/>
            </a:pPr>
            <a:r>
              <a:rPr lang="en-US" sz="3200" dirty="0" smtClean="0">
                <a:solidFill>
                  <a:srgbClr val="FFFFCC"/>
                </a:solidFill>
                <a:latin typeface="Frutiger 57Cn" charset="0"/>
              </a:rPr>
              <a:t>3 it seemed good to me also, having had perfect understanding of all things from the very first, to write to you an orderly account, most excellent </a:t>
            </a:r>
            <a:r>
              <a:rPr lang="en-US" sz="3200" dirty="0" err="1" smtClean="0">
                <a:solidFill>
                  <a:srgbClr val="FFFFCC"/>
                </a:solidFill>
                <a:latin typeface="Frutiger 57Cn" charset="0"/>
              </a:rPr>
              <a:t>Theophilus</a:t>
            </a:r>
            <a:r>
              <a:rPr lang="en-US" sz="3200" dirty="0" smtClean="0">
                <a:solidFill>
                  <a:srgbClr val="FFFFCC"/>
                </a:solidFill>
                <a:latin typeface="Frutiger 57Cn" charset="0"/>
              </a:rPr>
              <a:t>,</a:t>
            </a:r>
          </a:p>
        </p:txBody>
      </p:sp>
    </p:spTree>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338" name="Picture 8" descr="open Bible-ppt background dark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ChangeArrowheads="1"/>
          </p:cNvSpPr>
          <p:nvPr userDrawn="1"/>
        </p:nvSpPr>
        <p:spPr bwMode="auto">
          <a:xfrm>
            <a:off x="0" y="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rgbClr val="FFCC66"/>
                </a:solidFill>
                <a:effectLst>
                  <a:outerShdw blurRad="50800" dist="38100" dir="8100000" algn="tr" rotWithShape="0">
                    <a:prstClr val="black">
                      <a:alpha val="40000"/>
                    </a:prstClr>
                  </a:outerShdw>
                </a:effectLst>
                <a:latin typeface="BI Frutiger BoldItalic" charset="0"/>
              </a:rPr>
              <a:t>Verse reference here</a:t>
            </a:r>
            <a:endParaRPr lang="en-US" sz="4400" b="1" i="1" dirty="0">
              <a:solidFill>
                <a:srgbClr val="FFCC66"/>
              </a:solidFill>
              <a:effectLst>
                <a:outerShdw blurRad="50800" dist="38100" dir="8100000" algn="tr" rotWithShape="0">
                  <a:prstClr val="black">
                    <a:alpha val="40000"/>
                  </a:prstClr>
                </a:outerShdw>
              </a:effectLst>
              <a:latin typeface="BL Frutiger Black" charset="0"/>
            </a:endParaRPr>
          </a:p>
        </p:txBody>
      </p:sp>
      <p:sp>
        <p:nvSpPr>
          <p:cNvPr id="11" name="Text Box 3"/>
          <p:cNvSpPr txBox="1">
            <a:spLocks noChangeArrowheads="1"/>
          </p:cNvSpPr>
          <p:nvPr userDrawn="1"/>
        </p:nvSpPr>
        <p:spPr bwMode="auto">
          <a:xfrm>
            <a:off x="762000" y="1120775"/>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r>
              <a:rPr lang="en-US" sz="3200" dirty="0" smtClean="0">
                <a:solidFill>
                  <a:srgbClr val="FFFFCC"/>
                </a:solidFill>
                <a:latin typeface="Frutiger 57Cn" charset="0"/>
              </a:rPr>
              <a:t>1 verses here</a:t>
            </a:r>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jpg"/><Relationship Id="rId5" Type="http://schemas.openxmlformats.org/officeDocument/2006/relationships/image" Target="../media/image8.jp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1:57-80</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70  </a:t>
            </a:r>
            <a:r>
              <a:rPr lang="en-US" sz="3200" dirty="0">
                <a:latin typeface="Frutiger 57Cn"/>
                <a:cs typeface="Frutiger 57Cn"/>
              </a:rPr>
              <a:t>As He spoke by the mouth of His holy prophets, </a:t>
            </a:r>
            <a:r>
              <a:rPr lang="en-US" sz="3200" dirty="0" smtClean="0">
                <a:latin typeface="Frutiger 57Cn"/>
                <a:cs typeface="Frutiger 57Cn"/>
              </a:rPr>
              <a:t>who </a:t>
            </a:r>
            <a:r>
              <a:rPr lang="en-US" sz="3200" dirty="0">
                <a:latin typeface="Frutiger 57Cn"/>
                <a:cs typeface="Frutiger 57Cn"/>
              </a:rPr>
              <a:t>have been since the world began</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10129453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1:57-80</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70  </a:t>
            </a:r>
            <a:r>
              <a:rPr lang="en-US" sz="3200" dirty="0">
                <a:latin typeface="Frutiger 57Cn"/>
                <a:cs typeface="Frutiger 57Cn"/>
              </a:rPr>
              <a:t>As He spoke by the mouth of His holy prophets, </a:t>
            </a:r>
            <a:r>
              <a:rPr lang="en-US" sz="3200" dirty="0" smtClean="0">
                <a:latin typeface="Frutiger 57Cn"/>
                <a:cs typeface="Frutiger 57Cn"/>
              </a:rPr>
              <a:t>who </a:t>
            </a:r>
            <a:r>
              <a:rPr lang="en-US" sz="3200" dirty="0">
                <a:latin typeface="Frutiger 57Cn"/>
                <a:cs typeface="Frutiger 57Cn"/>
              </a:rPr>
              <a:t>have been since the world began</a:t>
            </a:r>
            <a:r>
              <a:rPr lang="en-US" sz="3200" dirty="0" smtClean="0">
                <a:latin typeface="Frutiger 57Cn"/>
                <a:cs typeface="Frutiger 57Cn"/>
              </a:rPr>
              <a:t>,</a:t>
            </a:r>
            <a:endParaRPr lang="en-US" sz="3200" dirty="0">
              <a:latin typeface="Frutiger 57Cn"/>
              <a:cs typeface="Frutiger 57Cn"/>
            </a:endParaRPr>
          </a:p>
        </p:txBody>
      </p:sp>
      <p:sp>
        <p:nvSpPr>
          <p:cNvPr id="5" name="Rectangle 2"/>
          <p:cNvSpPr>
            <a:spLocks noChangeArrowheads="1"/>
          </p:cNvSpPr>
          <p:nvPr/>
        </p:nvSpPr>
        <p:spPr bwMode="auto">
          <a:xfrm>
            <a:off x="0" y="2221607"/>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Genesis 3:14-15</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6" name="Text Box 3"/>
          <p:cNvSpPr txBox="1">
            <a:spLocks noChangeArrowheads="1"/>
          </p:cNvSpPr>
          <p:nvPr/>
        </p:nvSpPr>
        <p:spPr bwMode="auto">
          <a:xfrm>
            <a:off x="762000" y="3342382"/>
            <a:ext cx="8077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14  So </a:t>
            </a:r>
            <a:r>
              <a:rPr lang="en-US" sz="3200" dirty="0">
                <a:latin typeface="Frutiger 57Cn"/>
                <a:cs typeface="Frutiger 57Cn"/>
              </a:rPr>
              <a:t>the LORD God said to the serpent: “Because you have done this . . .</a:t>
            </a:r>
          </a:p>
          <a:p>
            <a:pPr algn="l"/>
            <a:r>
              <a:rPr lang="en-US" sz="3200" dirty="0" smtClean="0">
                <a:latin typeface="Frutiger 57Cn"/>
                <a:cs typeface="Frutiger 57Cn"/>
              </a:rPr>
              <a:t>15  I </a:t>
            </a:r>
            <a:r>
              <a:rPr lang="en-US" sz="3200" dirty="0">
                <a:latin typeface="Frutiger 57Cn"/>
                <a:cs typeface="Frutiger 57Cn"/>
              </a:rPr>
              <a:t>will put enmity between you and the woman, and between your seed and her Seed; He shall bruise your head, and you shall bruise His heel.”</a:t>
            </a:r>
          </a:p>
        </p:txBody>
      </p:sp>
    </p:spTree>
    <p:extLst>
      <p:ext uri="{BB962C8B-B14F-4D97-AF65-F5344CB8AC3E}">
        <p14:creationId xmlns:p14="http://schemas.microsoft.com/office/powerpoint/2010/main" val="3544872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Jude 14-15</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14  Now Enoch, the seventh from Adam, prophesied about these men also, saying, “Behold, the Lord comes with ten thousands of His saints,</a:t>
            </a:r>
          </a:p>
          <a:p>
            <a:pPr algn="l"/>
            <a:r>
              <a:rPr lang="en-US" sz="3200" dirty="0" smtClean="0">
                <a:latin typeface="Frutiger 57Cn"/>
                <a:cs typeface="Frutiger 57Cn"/>
              </a:rPr>
              <a:t>15  “to execute judgment on all, to convict all who are ungodly among them of all their ungodly deeds which they have committed in an ungodly way, and of all the harsh things which ungodly sinners have spoken against Him.”</a:t>
            </a:r>
            <a:endParaRPr lang="en-US" sz="3200" dirty="0">
              <a:latin typeface="Frutiger 57Cn"/>
              <a:cs typeface="Frutiger 57Cn"/>
            </a:endParaRPr>
          </a:p>
        </p:txBody>
      </p:sp>
    </p:spTree>
    <p:extLst>
      <p:ext uri="{BB962C8B-B14F-4D97-AF65-F5344CB8AC3E}">
        <p14:creationId xmlns:p14="http://schemas.microsoft.com/office/powerpoint/2010/main" val="20027164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Exodus 20:18-19</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18  </a:t>
            </a:r>
            <a:r>
              <a:rPr lang="en-US" sz="3200" dirty="0">
                <a:latin typeface="Frutiger 57Cn"/>
                <a:cs typeface="Frutiger 57Cn"/>
              </a:rPr>
              <a:t>Now all the people witnessed the </a:t>
            </a:r>
            <a:r>
              <a:rPr lang="en-US" sz="3200" dirty="0" err="1">
                <a:latin typeface="Frutiger 57Cn"/>
                <a:cs typeface="Frutiger 57Cn"/>
              </a:rPr>
              <a:t>thunderings</a:t>
            </a:r>
            <a:r>
              <a:rPr lang="en-US" sz="3200" dirty="0">
                <a:latin typeface="Frutiger 57Cn"/>
                <a:cs typeface="Frutiger 57Cn"/>
              </a:rPr>
              <a:t>, the lightning flashes, the sound of the trumpet, and the mountain smoking; and when the people saw it, they trembled and stood afar off.</a:t>
            </a:r>
          </a:p>
          <a:p>
            <a:pPr algn="l"/>
            <a:r>
              <a:rPr lang="en-US" sz="3200" dirty="0">
                <a:latin typeface="Frutiger 57Cn"/>
                <a:cs typeface="Frutiger 57Cn"/>
              </a:rPr>
              <a:t>19  Then they said to Moses, </a:t>
            </a:r>
            <a:r>
              <a:rPr lang="en-US" sz="3200" i="1" dirty="0">
                <a:latin typeface="Frutiger 57Cn"/>
                <a:cs typeface="Frutiger 57Cn"/>
              </a:rPr>
              <a:t>“You speak with us, </a:t>
            </a:r>
            <a:r>
              <a:rPr lang="en-US" sz="3200" dirty="0">
                <a:latin typeface="Frutiger 57Cn"/>
                <a:cs typeface="Frutiger 57Cn"/>
              </a:rPr>
              <a:t>and we will hear; </a:t>
            </a:r>
            <a:r>
              <a:rPr lang="en-US" sz="3200" i="1" dirty="0">
                <a:latin typeface="Frutiger 57Cn"/>
                <a:cs typeface="Frutiger 57Cn"/>
              </a:rPr>
              <a:t>but let not God speak with us, </a:t>
            </a:r>
            <a:r>
              <a:rPr lang="en-US" sz="3200" dirty="0">
                <a:latin typeface="Frutiger 57Cn"/>
                <a:cs typeface="Frutiger 57Cn"/>
              </a:rPr>
              <a:t>lest we die.”</a:t>
            </a:r>
          </a:p>
        </p:txBody>
      </p:sp>
    </p:spTree>
    <p:extLst>
      <p:ext uri="{BB962C8B-B14F-4D97-AF65-F5344CB8AC3E}">
        <p14:creationId xmlns:p14="http://schemas.microsoft.com/office/powerpoint/2010/main" val="24828330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1:57-80</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70  </a:t>
            </a:r>
            <a:r>
              <a:rPr lang="en-US" sz="3200" dirty="0">
                <a:latin typeface="Frutiger 57Cn"/>
                <a:cs typeface="Frutiger 57Cn"/>
              </a:rPr>
              <a:t>As He spoke by the mouth of His holy prophets, </a:t>
            </a:r>
            <a:r>
              <a:rPr lang="en-US" sz="3200" dirty="0" smtClean="0">
                <a:latin typeface="Frutiger 57Cn"/>
                <a:cs typeface="Frutiger 57Cn"/>
              </a:rPr>
              <a:t>who </a:t>
            </a:r>
            <a:r>
              <a:rPr lang="en-US" sz="3200" dirty="0">
                <a:latin typeface="Frutiger 57Cn"/>
                <a:cs typeface="Frutiger 57Cn"/>
              </a:rPr>
              <a:t>have been since the world began,</a:t>
            </a:r>
          </a:p>
          <a:p>
            <a:pPr algn="l"/>
            <a:r>
              <a:rPr lang="en-US" sz="3200" dirty="0">
                <a:latin typeface="Frutiger 57Cn"/>
                <a:cs typeface="Frutiger 57Cn"/>
              </a:rPr>
              <a:t>71  That we should be saved from our enemies </a:t>
            </a:r>
            <a:r>
              <a:rPr lang="en-US" sz="3200" dirty="0" smtClean="0">
                <a:latin typeface="Frutiger 57Cn"/>
                <a:cs typeface="Frutiger 57Cn"/>
              </a:rPr>
              <a:t>and </a:t>
            </a:r>
            <a:r>
              <a:rPr lang="en-US" sz="3200" dirty="0">
                <a:latin typeface="Frutiger 57Cn"/>
                <a:cs typeface="Frutiger 57Cn"/>
              </a:rPr>
              <a:t>from the hand of all who hate us</a:t>
            </a:r>
            <a:r>
              <a:rPr lang="en-US" sz="3200" dirty="0" smtClean="0">
                <a:latin typeface="Frutiger 57Cn"/>
                <a:cs typeface="Frutiger 57Cn"/>
              </a:rPr>
              <a:t>,</a:t>
            </a:r>
            <a:endParaRPr lang="en-US" sz="3200" dirty="0">
              <a:latin typeface="Frutiger 57Cn"/>
              <a:cs typeface="Frutiger 57Cn"/>
            </a:endParaRPr>
          </a:p>
        </p:txBody>
      </p:sp>
      <p:sp>
        <p:nvSpPr>
          <p:cNvPr id="5" name="Rectangle 2"/>
          <p:cNvSpPr>
            <a:spLocks noChangeArrowheads="1"/>
          </p:cNvSpPr>
          <p:nvPr/>
        </p:nvSpPr>
        <p:spPr bwMode="auto">
          <a:xfrm>
            <a:off x="0" y="3048000"/>
            <a:ext cx="9144000" cy="990600"/>
          </a:xfrm>
          <a:prstGeom prst="rect">
            <a:avLst/>
          </a:prstGeom>
          <a:noFill/>
          <a:ln w="9525">
            <a:noFill/>
            <a:miter lim="800000"/>
            <a:headEnd/>
            <a:tailEnd/>
          </a:ln>
          <a:effectLst/>
        </p:spPr>
        <p:txBody>
          <a:bodyPr lIns="92075" tIns="46038" rIns="92075" bIns="46038" anchor="b"/>
          <a:lstStyle/>
          <a:p>
            <a:pPr>
              <a:lnSpc>
                <a:spcPct val="110000"/>
              </a:lnSpc>
              <a:defRPr/>
            </a:pP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Tree>
    <p:extLst>
      <p:ext uri="{BB962C8B-B14F-4D97-AF65-F5344CB8AC3E}">
        <p14:creationId xmlns:p14="http://schemas.microsoft.com/office/powerpoint/2010/main" val="19273686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1:57-80</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70  </a:t>
            </a:r>
            <a:r>
              <a:rPr lang="en-US" sz="3200" dirty="0">
                <a:latin typeface="Frutiger 57Cn"/>
                <a:cs typeface="Frutiger 57Cn"/>
              </a:rPr>
              <a:t>As He spoke by the mouth of His holy prophets, </a:t>
            </a:r>
            <a:r>
              <a:rPr lang="en-US" sz="3200" dirty="0" smtClean="0">
                <a:latin typeface="Frutiger 57Cn"/>
                <a:cs typeface="Frutiger 57Cn"/>
              </a:rPr>
              <a:t>who </a:t>
            </a:r>
            <a:r>
              <a:rPr lang="en-US" sz="3200" dirty="0">
                <a:latin typeface="Frutiger 57Cn"/>
                <a:cs typeface="Frutiger 57Cn"/>
              </a:rPr>
              <a:t>have been since the world began,</a:t>
            </a:r>
          </a:p>
          <a:p>
            <a:pPr algn="l"/>
            <a:r>
              <a:rPr lang="en-US" sz="3200" dirty="0">
                <a:latin typeface="Frutiger 57Cn"/>
                <a:cs typeface="Frutiger 57Cn"/>
              </a:rPr>
              <a:t>71  That we should be saved from our enemies </a:t>
            </a:r>
            <a:r>
              <a:rPr lang="en-US" sz="3200" dirty="0" smtClean="0">
                <a:latin typeface="Frutiger 57Cn"/>
                <a:cs typeface="Frutiger 57Cn"/>
              </a:rPr>
              <a:t>and </a:t>
            </a:r>
            <a:r>
              <a:rPr lang="en-US" sz="3200" dirty="0">
                <a:latin typeface="Frutiger 57Cn"/>
                <a:cs typeface="Frutiger 57Cn"/>
              </a:rPr>
              <a:t>from the hand of all who hate us</a:t>
            </a:r>
            <a:r>
              <a:rPr lang="en-US" sz="3200" dirty="0" smtClean="0">
                <a:latin typeface="Frutiger 57Cn"/>
                <a:cs typeface="Frutiger 57Cn"/>
              </a:rPr>
              <a:t>,</a:t>
            </a:r>
            <a:endParaRPr lang="en-US" sz="3200" dirty="0">
              <a:latin typeface="Frutiger 57Cn"/>
              <a:cs typeface="Frutiger 57Cn"/>
            </a:endParaRPr>
          </a:p>
        </p:txBody>
      </p:sp>
      <p:sp>
        <p:nvSpPr>
          <p:cNvPr id="5" name="Rectangle 2"/>
          <p:cNvSpPr>
            <a:spLocks noChangeArrowheads="1"/>
          </p:cNvSpPr>
          <p:nvPr/>
        </p:nvSpPr>
        <p:spPr bwMode="auto">
          <a:xfrm>
            <a:off x="0" y="30480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Psalm 106:10</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6" name="Text Box 3"/>
          <p:cNvSpPr txBox="1">
            <a:spLocks noChangeArrowheads="1"/>
          </p:cNvSpPr>
          <p:nvPr/>
        </p:nvSpPr>
        <p:spPr bwMode="auto">
          <a:xfrm>
            <a:off x="762000" y="4168775"/>
            <a:ext cx="8077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He saved them from the hand of him who hated them, and redeemed them from the hand of the enemy.</a:t>
            </a:r>
            <a:r>
              <a:rPr lang="en-US" sz="3200" dirty="0" smtClean="0">
                <a:effectLst/>
                <a:latin typeface="Frutiger 57Cn"/>
                <a:cs typeface="Frutiger 57Cn"/>
              </a:rPr>
              <a:t> </a:t>
            </a:r>
            <a:endParaRPr lang="en-US" sz="3200" dirty="0">
              <a:latin typeface="Frutiger 57Cn"/>
              <a:cs typeface="Frutiger 57Cn"/>
            </a:endParaRPr>
          </a:p>
        </p:txBody>
      </p:sp>
    </p:spTree>
    <p:extLst>
      <p:ext uri="{BB962C8B-B14F-4D97-AF65-F5344CB8AC3E}">
        <p14:creationId xmlns:p14="http://schemas.microsoft.com/office/powerpoint/2010/main" val="27706248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1 Peter 5:8</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Be sober, be vigilant; because your adversary the devil walks about like a roaring lion, seeking whom he may devour.</a:t>
            </a:r>
          </a:p>
        </p:txBody>
      </p:sp>
      <p:sp>
        <p:nvSpPr>
          <p:cNvPr id="5" name="Rectangle 2"/>
          <p:cNvSpPr>
            <a:spLocks noChangeArrowheads="1"/>
          </p:cNvSpPr>
          <p:nvPr/>
        </p:nvSpPr>
        <p:spPr bwMode="auto">
          <a:xfrm>
            <a:off x="0" y="3048000"/>
            <a:ext cx="9144000" cy="990600"/>
          </a:xfrm>
          <a:prstGeom prst="rect">
            <a:avLst/>
          </a:prstGeom>
          <a:noFill/>
          <a:ln w="9525">
            <a:noFill/>
            <a:miter lim="800000"/>
            <a:headEnd/>
            <a:tailEnd/>
          </a:ln>
          <a:effectLst/>
        </p:spPr>
        <p:txBody>
          <a:bodyPr lIns="92075" tIns="46038" rIns="92075" bIns="46038" anchor="b"/>
          <a:lstStyle/>
          <a:p>
            <a:pPr>
              <a:lnSpc>
                <a:spcPct val="110000"/>
              </a:lnSpc>
              <a:defRPr/>
            </a:pP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Tree>
    <p:extLst>
      <p:ext uri="{BB962C8B-B14F-4D97-AF65-F5344CB8AC3E}">
        <p14:creationId xmlns:p14="http://schemas.microsoft.com/office/powerpoint/2010/main" val="19065040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1 Peter 5:8</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Be sober, be vigilant; because your adversary the devil walks about like a roaring lion, seeking whom he may devour.</a:t>
            </a:r>
          </a:p>
        </p:txBody>
      </p:sp>
      <p:sp>
        <p:nvSpPr>
          <p:cNvPr id="5" name="Rectangle 2"/>
          <p:cNvSpPr>
            <a:spLocks noChangeArrowheads="1"/>
          </p:cNvSpPr>
          <p:nvPr/>
        </p:nvSpPr>
        <p:spPr bwMode="auto">
          <a:xfrm>
            <a:off x="0" y="30480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1 Corinthians 15:26</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6" name="Text Box 3"/>
          <p:cNvSpPr txBox="1">
            <a:spLocks noChangeArrowheads="1"/>
          </p:cNvSpPr>
          <p:nvPr/>
        </p:nvSpPr>
        <p:spPr bwMode="auto">
          <a:xfrm>
            <a:off x="762000" y="4168775"/>
            <a:ext cx="80772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The </a:t>
            </a:r>
            <a:r>
              <a:rPr lang="en-US" sz="3200" dirty="0">
                <a:latin typeface="Frutiger 57Cn"/>
                <a:cs typeface="Frutiger 57Cn"/>
              </a:rPr>
              <a:t>last enemy that will be destroyed is death.</a:t>
            </a:r>
          </a:p>
        </p:txBody>
      </p:sp>
    </p:spTree>
    <p:extLst>
      <p:ext uri="{BB962C8B-B14F-4D97-AF65-F5344CB8AC3E}">
        <p14:creationId xmlns:p14="http://schemas.microsoft.com/office/powerpoint/2010/main" val="5333167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Hebrews 13:6</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So we may boldly say: “The LORD is my helper; </a:t>
            </a:r>
            <a:endParaRPr lang="en-US" sz="3200" dirty="0" smtClean="0">
              <a:latin typeface="Frutiger 57Cn"/>
              <a:cs typeface="Frutiger 57Cn"/>
            </a:endParaRPr>
          </a:p>
          <a:p>
            <a:pPr algn="l"/>
            <a:r>
              <a:rPr lang="en-US" sz="3200" dirty="0" smtClean="0">
                <a:latin typeface="Frutiger 57Cn"/>
                <a:cs typeface="Frutiger 57Cn"/>
              </a:rPr>
              <a:t>I </a:t>
            </a:r>
            <a:r>
              <a:rPr lang="en-US" sz="3200" dirty="0">
                <a:latin typeface="Frutiger 57Cn"/>
                <a:cs typeface="Frutiger 57Cn"/>
              </a:rPr>
              <a:t>will not fear. What can man do to me?”</a:t>
            </a:r>
            <a:r>
              <a:rPr lang="en-US" sz="3200" dirty="0" smtClean="0">
                <a:effectLst/>
                <a:latin typeface="Frutiger 57Cn"/>
                <a:cs typeface="Frutiger 57Cn"/>
              </a:rPr>
              <a:t> </a:t>
            </a:r>
            <a:endParaRPr lang="en-US" sz="3200" dirty="0">
              <a:latin typeface="Frutiger 57Cn"/>
              <a:cs typeface="Frutiger 57Cn"/>
            </a:endParaRPr>
          </a:p>
        </p:txBody>
      </p:sp>
    </p:spTree>
    <p:extLst>
      <p:ext uri="{BB962C8B-B14F-4D97-AF65-F5344CB8AC3E}">
        <p14:creationId xmlns:p14="http://schemas.microsoft.com/office/powerpoint/2010/main" val="20281077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1:57-80</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70  </a:t>
            </a:r>
            <a:r>
              <a:rPr lang="en-US" sz="3200" dirty="0">
                <a:latin typeface="Frutiger 57Cn"/>
                <a:cs typeface="Frutiger 57Cn"/>
              </a:rPr>
              <a:t>As He spoke by the mouth of His holy prophets, </a:t>
            </a:r>
            <a:r>
              <a:rPr lang="en-US" sz="3200" dirty="0" smtClean="0">
                <a:latin typeface="Frutiger 57Cn"/>
                <a:cs typeface="Frutiger 57Cn"/>
              </a:rPr>
              <a:t>who </a:t>
            </a:r>
            <a:r>
              <a:rPr lang="en-US" sz="3200" dirty="0">
                <a:latin typeface="Frutiger 57Cn"/>
                <a:cs typeface="Frutiger 57Cn"/>
              </a:rPr>
              <a:t>have been since the world began,</a:t>
            </a:r>
          </a:p>
          <a:p>
            <a:pPr algn="l"/>
            <a:r>
              <a:rPr lang="en-US" sz="3200" dirty="0">
                <a:latin typeface="Frutiger 57Cn"/>
                <a:cs typeface="Frutiger 57Cn"/>
              </a:rPr>
              <a:t>71  That we should be saved from our enemies </a:t>
            </a:r>
            <a:r>
              <a:rPr lang="en-US" sz="3200" dirty="0" smtClean="0">
                <a:latin typeface="Frutiger 57Cn"/>
                <a:cs typeface="Frutiger 57Cn"/>
              </a:rPr>
              <a:t>and </a:t>
            </a:r>
            <a:r>
              <a:rPr lang="en-US" sz="3200" dirty="0">
                <a:latin typeface="Frutiger 57Cn"/>
                <a:cs typeface="Frutiger 57Cn"/>
              </a:rPr>
              <a:t>from the hand of all who hate us,</a:t>
            </a:r>
          </a:p>
          <a:p>
            <a:pPr algn="l"/>
            <a:r>
              <a:rPr lang="en-US" sz="3200" dirty="0">
                <a:latin typeface="Frutiger 57Cn"/>
                <a:cs typeface="Frutiger 57Cn"/>
              </a:rPr>
              <a:t>72  To perform the mercy promised to our fathers </a:t>
            </a:r>
            <a:r>
              <a:rPr lang="en-US" sz="3200" dirty="0" smtClean="0">
                <a:latin typeface="Frutiger 57Cn"/>
                <a:cs typeface="Frutiger 57Cn"/>
              </a:rPr>
              <a:t>and </a:t>
            </a:r>
            <a:r>
              <a:rPr lang="en-US" sz="3200" dirty="0">
                <a:latin typeface="Frutiger 57Cn"/>
                <a:cs typeface="Frutiger 57Cn"/>
              </a:rPr>
              <a:t>to remember His holy covenant,</a:t>
            </a:r>
          </a:p>
          <a:p>
            <a:pPr algn="l"/>
            <a:r>
              <a:rPr lang="en-US" sz="3200" dirty="0">
                <a:latin typeface="Frutiger 57Cn"/>
                <a:cs typeface="Frutiger 57Cn"/>
              </a:rPr>
              <a:t>73  The oath which He swore to our father Abraham</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32598793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19050" y="1371211"/>
            <a:ext cx="9144000" cy="4912114"/>
          </a:xfrm>
          <a:prstGeom prst="rect">
            <a:avLst/>
          </a:prstGeom>
          <a:noFill/>
          <a:ln w="12700">
            <a:noFill/>
            <a:miter lim="800000"/>
            <a:headEnd type="none" w="sm" len="sm"/>
            <a:tailEnd type="none" w="sm" len="sm"/>
          </a:ln>
          <a:effectLst>
            <a:outerShdw blurRad="63500" dist="38099" dir="2700000" algn="ctr" rotWithShape="0">
              <a:schemeClr val="bg1">
                <a:alpha val="74998"/>
              </a:schemeClr>
            </a:outerShdw>
          </a:effectLst>
        </p:spPr>
        <p:txBody>
          <a:bodyPr anchor="b">
            <a:spAutoFit/>
          </a:bodyPr>
          <a:lstStyle/>
          <a:p>
            <a:pPr>
              <a:lnSpc>
                <a:spcPct val="90000"/>
              </a:lnSpc>
              <a:defRPr/>
            </a:pPr>
            <a:r>
              <a:rPr lang="en-US" sz="7200" b="1" dirty="0">
                <a:latin typeface="Papyrus" charset="0"/>
              </a:rPr>
              <a:t>The Gospels</a:t>
            </a:r>
          </a:p>
          <a:p>
            <a:pPr>
              <a:lnSpc>
                <a:spcPct val="90000"/>
              </a:lnSpc>
              <a:defRPr/>
            </a:pPr>
            <a:endParaRPr lang="en-US" sz="5400" b="1" dirty="0">
              <a:latin typeface="Papyrus" charset="0"/>
            </a:endParaRPr>
          </a:p>
          <a:p>
            <a:pPr>
              <a:lnSpc>
                <a:spcPct val="90000"/>
              </a:lnSpc>
              <a:defRPr/>
            </a:pPr>
            <a:r>
              <a:rPr lang="en-US" sz="5400" b="1" dirty="0">
                <a:latin typeface="Papyrus" charset="0"/>
              </a:rPr>
              <a:t>The </a:t>
            </a:r>
            <a:r>
              <a:rPr lang="en-US" sz="5400" b="1" dirty="0" smtClean="0">
                <a:latin typeface="Papyrus" charset="0"/>
              </a:rPr>
              <a:t>Birth and Childhood </a:t>
            </a:r>
            <a:br>
              <a:rPr lang="en-US" sz="5400" b="1" dirty="0" smtClean="0">
                <a:latin typeface="Papyrus" charset="0"/>
              </a:rPr>
            </a:br>
            <a:r>
              <a:rPr lang="en-US" sz="5400" b="1" dirty="0" smtClean="0">
                <a:latin typeface="Papyrus" charset="0"/>
              </a:rPr>
              <a:t>of John the Baptist and the Angel’s Message to Joseph</a:t>
            </a:r>
            <a:endParaRPr lang="en-US" sz="5400" b="1" dirty="0">
              <a:latin typeface="Papyrus" charset="0"/>
            </a:endParaRPr>
          </a:p>
          <a:p>
            <a:pPr>
              <a:lnSpc>
                <a:spcPct val="70000"/>
              </a:lnSpc>
              <a:defRPr/>
            </a:pPr>
            <a:endParaRPr lang="en-US" sz="7200" b="1" dirty="0">
              <a:latin typeface="Papyru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1:57-80</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70  </a:t>
            </a:r>
            <a:r>
              <a:rPr lang="en-US" sz="3200" dirty="0">
                <a:latin typeface="Frutiger 57Cn"/>
                <a:cs typeface="Frutiger 57Cn"/>
              </a:rPr>
              <a:t>As He spoke by the mouth of His holy prophets, </a:t>
            </a:r>
            <a:r>
              <a:rPr lang="en-US" sz="3200" dirty="0" smtClean="0">
                <a:latin typeface="Frutiger 57Cn"/>
                <a:cs typeface="Frutiger 57Cn"/>
              </a:rPr>
              <a:t>who </a:t>
            </a:r>
            <a:r>
              <a:rPr lang="en-US" sz="3200" dirty="0">
                <a:latin typeface="Frutiger 57Cn"/>
                <a:cs typeface="Frutiger 57Cn"/>
              </a:rPr>
              <a:t>have been since the world began,</a:t>
            </a:r>
          </a:p>
          <a:p>
            <a:pPr algn="l"/>
            <a:r>
              <a:rPr lang="en-US" sz="3200" dirty="0">
                <a:latin typeface="Frutiger 57Cn"/>
                <a:cs typeface="Frutiger 57Cn"/>
              </a:rPr>
              <a:t>71  That we should be saved from our enemies </a:t>
            </a:r>
            <a:r>
              <a:rPr lang="en-US" sz="3200" dirty="0" smtClean="0">
                <a:latin typeface="Frutiger 57Cn"/>
                <a:cs typeface="Frutiger 57Cn"/>
              </a:rPr>
              <a:t>and </a:t>
            </a:r>
            <a:r>
              <a:rPr lang="en-US" sz="3200" dirty="0">
                <a:latin typeface="Frutiger 57Cn"/>
                <a:cs typeface="Frutiger 57Cn"/>
              </a:rPr>
              <a:t>from the hand of all who hate us,</a:t>
            </a:r>
          </a:p>
          <a:p>
            <a:pPr algn="l"/>
            <a:r>
              <a:rPr lang="en-US" sz="3200" dirty="0">
                <a:latin typeface="Frutiger 57Cn"/>
                <a:cs typeface="Frutiger 57Cn"/>
              </a:rPr>
              <a:t>72  To perform the </a:t>
            </a:r>
            <a:r>
              <a:rPr lang="en-US" sz="3200" dirty="0">
                <a:solidFill>
                  <a:srgbClr val="FFCC66"/>
                </a:solidFill>
                <a:latin typeface="Frutiger 57Cn"/>
                <a:cs typeface="Frutiger 57Cn"/>
              </a:rPr>
              <a:t>mercy</a:t>
            </a:r>
            <a:r>
              <a:rPr lang="en-US" sz="3200" dirty="0">
                <a:latin typeface="Frutiger 57Cn"/>
                <a:cs typeface="Frutiger 57Cn"/>
              </a:rPr>
              <a:t> promised to our fathers </a:t>
            </a:r>
            <a:r>
              <a:rPr lang="en-US" sz="3200" dirty="0" smtClean="0">
                <a:latin typeface="Frutiger 57Cn"/>
                <a:cs typeface="Frutiger 57Cn"/>
              </a:rPr>
              <a:t>and </a:t>
            </a:r>
            <a:r>
              <a:rPr lang="en-US" sz="3200" dirty="0">
                <a:latin typeface="Frutiger 57Cn"/>
                <a:cs typeface="Frutiger 57Cn"/>
              </a:rPr>
              <a:t>to remember </a:t>
            </a:r>
            <a:r>
              <a:rPr lang="en-US" sz="3200" dirty="0">
                <a:solidFill>
                  <a:srgbClr val="FFFFCC"/>
                </a:solidFill>
                <a:latin typeface="Frutiger 57Cn"/>
                <a:cs typeface="Frutiger 57Cn"/>
              </a:rPr>
              <a:t>His holy covenant,</a:t>
            </a:r>
          </a:p>
          <a:p>
            <a:pPr algn="l"/>
            <a:r>
              <a:rPr lang="en-US" sz="3200" dirty="0">
                <a:solidFill>
                  <a:srgbClr val="FFFFCC"/>
                </a:solidFill>
                <a:latin typeface="Frutiger 57Cn"/>
                <a:cs typeface="Frutiger 57Cn"/>
              </a:rPr>
              <a:t>73  The oath which He swore to our father Abraham</a:t>
            </a:r>
            <a:r>
              <a:rPr lang="en-US" sz="3200" dirty="0" smtClean="0">
                <a:solidFill>
                  <a:srgbClr val="FFFFCC"/>
                </a:solidFill>
                <a:latin typeface="Frutiger 57Cn"/>
                <a:cs typeface="Frutiger 57Cn"/>
              </a:rPr>
              <a:t>:</a:t>
            </a:r>
            <a:endParaRPr lang="en-US" sz="3200" dirty="0">
              <a:solidFill>
                <a:srgbClr val="FFFFCC"/>
              </a:solidFill>
              <a:latin typeface="Frutiger 57Cn"/>
              <a:cs typeface="Frutiger 57Cn"/>
            </a:endParaRPr>
          </a:p>
        </p:txBody>
      </p:sp>
    </p:spTree>
    <p:extLst>
      <p:ext uri="{BB962C8B-B14F-4D97-AF65-F5344CB8AC3E}">
        <p14:creationId xmlns:p14="http://schemas.microsoft.com/office/powerpoint/2010/main" val="27829596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1:57-80</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70  </a:t>
            </a:r>
            <a:r>
              <a:rPr lang="en-US" sz="3200" dirty="0">
                <a:latin typeface="Frutiger 57Cn"/>
                <a:cs typeface="Frutiger 57Cn"/>
              </a:rPr>
              <a:t>As He spoke by the mouth of His holy prophets, </a:t>
            </a:r>
            <a:r>
              <a:rPr lang="en-US" sz="3200" dirty="0" smtClean="0">
                <a:latin typeface="Frutiger 57Cn"/>
                <a:cs typeface="Frutiger 57Cn"/>
              </a:rPr>
              <a:t>who </a:t>
            </a:r>
            <a:r>
              <a:rPr lang="en-US" sz="3200" dirty="0">
                <a:latin typeface="Frutiger 57Cn"/>
                <a:cs typeface="Frutiger 57Cn"/>
              </a:rPr>
              <a:t>have been since the world began,</a:t>
            </a:r>
          </a:p>
          <a:p>
            <a:pPr algn="l"/>
            <a:r>
              <a:rPr lang="en-US" sz="3200" dirty="0">
                <a:latin typeface="Frutiger 57Cn"/>
                <a:cs typeface="Frutiger 57Cn"/>
              </a:rPr>
              <a:t>71  That we should be saved from our enemies </a:t>
            </a:r>
            <a:r>
              <a:rPr lang="en-US" sz="3200" dirty="0" smtClean="0">
                <a:latin typeface="Frutiger 57Cn"/>
                <a:cs typeface="Frutiger 57Cn"/>
              </a:rPr>
              <a:t>and </a:t>
            </a:r>
            <a:r>
              <a:rPr lang="en-US" sz="3200" dirty="0">
                <a:latin typeface="Frutiger 57Cn"/>
                <a:cs typeface="Frutiger 57Cn"/>
              </a:rPr>
              <a:t>from the hand of all who hate us,</a:t>
            </a:r>
          </a:p>
          <a:p>
            <a:pPr algn="l"/>
            <a:r>
              <a:rPr lang="en-US" sz="3200" dirty="0">
                <a:latin typeface="Frutiger 57Cn"/>
                <a:cs typeface="Frutiger 57Cn"/>
              </a:rPr>
              <a:t>72  To perform the </a:t>
            </a:r>
            <a:r>
              <a:rPr lang="en-US" sz="3200" dirty="0">
                <a:solidFill>
                  <a:srgbClr val="FFCC66"/>
                </a:solidFill>
                <a:latin typeface="Frutiger 57Cn"/>
                <a:cs typeface="Frutiger 57Cn"/>
              </a:rPr>
              <a:t>mercy</a:t>
            </a:r>
            <a:r>
              <a:rPr lang="en-US" sz="3200" dirty="0">
                <a:latin typeface="Frutiger 57Cn"/>
                <a:cs typeface="Frutiger 57Cn"/>
              </a:rPr>
              <a:t> promised to our fathers </a:t>
            </a:r>
            <a:r>
              <a:rPr lang="en-US" sz="3200" dirty="0" smtClean="0">
                <a:latin typeface="Frutiger 57Cn"/>
                <a:cs typeface="Frutiger 57Cn"/>
              </a:rPr>
              <a:t>and </a:t>
            </a:r>
            <a:r>
              <a:rPr lang="en-US" sz="3200" dirty="0">
                <a:latin typeface="Frutiger 57Cn"/>
                <a:cs typeface="Frutiger 57Cn"/>
              </a:rPr>
              <a:t>to remember </a:t>
            </a:r>
            <a:r>
              <a:rPr lang="en-US" sz="3200" dirty="0">
                <a:solidFill>
                  <a:srgbClr val="FFCC66"/>
                </a:solidFill>
                <a:latin typeface="Frutiger 57Cn"/>
                <a:cs typeface="Frutiger 57Cn"/>
              </a:rPr>
              <a:t>His holy covenant,</a:t>
            </a:r>
          </a:p>
          <a:p>
            <a:pPr algn="l"/>
            <a:r>
              <a:rPr lang="en-US" sz="3200" dirty="0">
                <a:latin typeface="Frutiger 57Cn"/>
                <a:cs typeface="Frutiger 57Cn"/>
              </a:rPr>
              <a:t>73  The </a:t>
            </a:r>
            <a:r>
              <a:rPr lang="en-US" sz="3200" dirty="0">
                <a:solidFill>
                  <a:srgbClr val="FFFFCC"/>
                </a:solidFill>
                <a:latin typeface="Frutiger 57Cn"/>
                <a:cs typeface="Frutiger 57Cn"/>
              </a:rPr>
              <a:t>oath which He swore to our father Abraham</a:t>
            </a:r>
            <a:r>
              <a:rPr lang="en-US" sz="3200" dirty="0" smtClean="0">
                <a:solidFill>
                  <a:srgbClr val="FFFFCC"/>
                </a:solidFill>
                <a:latin typeface="Frutiger 57Cn"/>
                <a:cs typeface="Frutiger 57Cn"/>
              </a:rPr>
              <a:t>:</a:t>
            </a:r>
            <a:endParaRPr lang="en-US" sz="3200" dirty="0">
              <a:solidFill>
                <a:srgbClr val="FFFFCC"/>
              </a:solidFill>
              <a:latin typeface="Frutiger 57Cn"/>
              <a:cs typeface="Frutiger 57Cn"/>
            </a:endParaRPr>
          </a:p>
        </p:txBody>
      </p:sp>
    </p:spTree>
    <p:extLst>
      <p:ext uri="{BB962C8B-B14F-4D97-AF65-F5344CB8AC3E}">
        <p14:creationId xmlns:p14="http://schemas.microsoft.com/office/powerpoint/2010/main" val="3386361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1:57-80</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70  </a:t>
            </a:r>
            <a:r>
              <a:rPr lang="en-US" sz="3200" dirty="0">
                <a:latin typeface="Frutiger 57Cn"/>
                <a:cs typeface="Frutiger 57Cn"/>
              </a:rPr>
              <a:t>As He spoke by the mouth of His holy prophets, </a:t>
            </a:r>
            <a:r>
              <a:rPr lang="en-US" sz="3200" dirty="0" smtClean="0">
                <a:latin typeface="Frutiger 57Cn"/>
                <a:cs typeface="Frutiger 57Cn"/>
              </a:rPr>
              <a:t>who </a:t>
            </a:r>
            <a:r>
              <a:rPr lang="en-US" sz="3200" dirty="0">
                <a:latin typeface="Frutiger 57Cn"/>
                <a:cs typeface="Frutiger 57Cn"/>
              </a:rPr>
              <a:t>have been since the world began,</a:t>
            </a:r>
          </a:p>
          <a:p>
            <a:pPr algn="l"/>
            <a:r>
              <a:rPr lang="en-US" sz="3200" dirty="0">
                <a:latin typeface="Frutiger 57Cn"/>
                <a:cs typeface="Frutiger 57Cn"/>
              </a:rPr>
              <a:t>71  That we should be saved from our enemies </a:t>
            </a:r>
            <a:r>
              <a:rPr lang="en-US" sz="3200" dirty="0" smtClean="0">
                <a:latin typeface="Frutiger 57Cn"/>
                <a:cs typeface="Frutiger 57Cn"/>
              </a:rPr>
              <a:t>and </a:t>
            </a:r>
            <a:r>
              <a:rPr lang="en-US" sz="3200" dirty="0">
                <a:latin typeface="Frutiger 57Cn"/>
                <a:cs typeface="Frutiger 57Cn"/>
              </a:rPr>
              <a:t>from the hand of all who hate us,</a:t>
            </a:r>
          </a:p>
          <a:p>
            <a:pPr algn="l"/>
            <a:r>
              <a:rPr lang="en-US" sz="3200" dirty="0">
                <a:latin typeface="Frutiger 57Cn"/>
                <a:cs typeface="Frutiger 57Cn"/>
              </a:rPr>
              <a:t>72  To perform the </a:t>
            </a:r>
            <a:r>
              <a:rPr lang="en-US" sz="3200" dirty="0">
                <a:solidFill>
                  <a:srgbClr val="FFCC66"/>
                </a:solidFill>
                <a:latin typeface="Frutiger 57Cn"/>
                <a:cs typeface="Frutiger 57Cn"/>
              </a:rPr>
              <a:t>mercy</a:t>
            </a:r>
            <a:r>
              <a:rPr lang="en-US" sz="3200" dirty="0">
                <a:latin typeface="Frutiger 57Cn"/>
                <a:cs typeface="Frutiger 57Cn"/>
              </a:rPr>
              <a:t> promised to our fathers </a:t>
            </a:r>
            <a:r>
              <a:rPr lang="en-US" sz="3200" dirty="0" smtClean="0">
                <a:latin typeface="Frutiger 57Cn"/>
                <a:cs typeface="Frutiger 57Cn"/>
              </a:rPr>
              <a:t>and </a:t>
            </a:r>
            <a:r>
              <a:rPr lang="en-US" sz="3200" dirty="0">
                <a:latin typeface="Frutiger 57Cn"/>
                <a:cs typeface="Frutiger 57Cn"/>
              </a:rPr>
              <a:t>to remember </a:t>
            </a:r>
            <a:r>
              <a:rPr lang="en-US" sz="3200" dirty="0">
                <a:solidFill>
                  <a:srgbClr val="FFCC66"/>
                </a:solidFill>
                <a:latin typeface="Frutiger 57Cn"/>
                <a:cs typeface="Frutiger 57Cn"/>
              </a:rPr>
              <a:t>His holy covenant,</a:t>
            </a:r>
          </a:p>
          <a:p>
            <a:pPr algn="l"/>
            <a:r>
              <a:rPr lang="en-US" sz="3200" dirty="0">
                <a:latin typeface="Frutiger 57Cn"/>
                <a:cs typeface="Frutiger 57Cn"/>
              </a:rPr>
              <a:t>73  </a:t>
            </a:r>
            <a:r>
              <a:rPr lang="en-US" sz="3200" dirty="0">
                <a:solidFill>
                  <a:srgbClr val="FFCC66"/>
                </a:solidFill>
                <a:latin typeface="Frutiger 57Cn"/>
                <a:cs typeface="Frutiger 57Cn"/>
              </a:rPr>
              <a:t>The oath which He swore to our father Abraham</a:t>
            </a:r>
            <a:r>
              <a:rPr lang="en-US" sz="3200" dirty="0" smtClean="0">
                <a:solidFill>
                  <a:srgbClr val="FFCC66"/>
                </a:solidFill>
                <a:latin typeface="Frutiger 57Cn"/>
                <a:cs typeface="Frutiger 57Cn"/>
              </a:rPr>
              <a:t>:</a:t>
            </a:r>
            <a:endParaRPr lang="en-US" sz="3200" dirty="0">
              <a:solidFill>
                <a:srgbClr val="FFCC66"/>
              </a:solidFill>
              <a:latin typeface="Frutiger 57Cn"/>
              <a:cs typeface="Frutiger 57Cn"/>
            </a:endParaRPr>
          </a:p>
        </p:txBody>
      </p:sp>
    </p:spTree>
    <p:extLst>
      <p:ext uri="{BB962C8B-B14F-4D97-AF65-F5344CB8AC3E}">
        <p14:creationId xmlns:p14="http://schemas.microsoft.com/office/powerpoint/2010/main" val="13353319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1:57-80</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74  </a:t>
            </a:r>
            <a:r>
              <a:rPr lang="en-US" sz="3200" dirty="0">
                <a:latin typeface="Frutiger 57Cn"/>
                <a:cs typeface="Frutiger 57Cn"/>
              </a:rPr>
              <a:t>To grant us that we, </a:t>
            </a:r>
            <a:r>
              <a:rPr lang="en-US" sz="3200" dirty="0" smtClean="0">
                <a:latin typeface="Frutiger 57Cn"/>
                <a:cs typeface="Frutiger 57Cn"/>
              </a:rPr>
              <a:t>being </a:t>
            </a:r>
            <a:r>
              <a:rPr lang="en-US" sz="3200" dirty="0">
                <a:latin typeface="Frutiger 57Cn"/>
                <a:cs typeface="Frutiger 57Cn"/>
              </a:rPr>
              <a:t>delivered from the hand of our enemies, </a:t>
            </a:r>
            <a:r>
              <a:rPr lang="en-US" sz="3200" dirty="0" smtClean="0">
                <a:latin typeface="Frutiger 57Cn"/>
                <a:cs typeface="Frutiger 57Cn"/>
              </a:rPr>
              <a:t>might </a:t>
            </a:r>
            <a:r>
              <a:rPr lang="en-US" sz="3200" dirty="0">
                <a:latin typeface="Frutiger 57Cn"/>
                <a:cs typeface="Frutiger 57Cn"/>
              </a:rPr>
              <a:t>serve Him without fear,</a:t>
            </a:r>
          </a:p>
          <a:p>
            <a:pPr algn="l"/>
            <a:r>
              <a:rPr lang="en-US" sz="3200" dirty="0">
                <a:latin typeface="Frutiger 57Cn"/>
                <a:cs typeface="Frutiger 57Cn"/>
              </a:rPr>
              <a:t>75  In holiness and righteousness before Him all the days of our life.</a:t>
            </a:r>
          </a:p>
          <a:p>
            <a:pPr algn="l"/>
            <a:r>
              <a:rPr lang="en-US" sz="3200" dirty="0">
                <a:latin typeface="Frutiger 57Cn"/>
                <a:cs typeface="Frutiger 57Cn"/>
              </a:rPr>
              <a:t>76  “And you, child, will be called the prophet of the Highest; </a:t>
            </a:r>
            <a:r>
              <a:rPr lang="en-US" sz="3200" dirty="0" smtClean="0">
                <a:latin typeface="Frutiger 57Cn"/>
                <a:cs typeface="Frutiger 57Cn"/>
              </a:rPr>
              <a:t>for </a:t>
            </a:r>
            <a:r>
              <a:rPr lang="en-US" sz="3200" dirty="0">
                <a:latin typeface="Frutiger 57Cn"/>
                <a:cs typeface="Frutiger 57Cn"/>
              </a:rPr>
              <a:t>you will go before the face of the Lord to prepare His ways</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13231991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Malachi 3:1</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Behold, I send My messenger, and he will prepare the way before Me. And the Lord, whom you seek, will suddenly come to His temple, even the Messenger of the covenant, in whom you delight. Behold, He is coming,” says the </a:t>
            </a:r>
            <a:r>
              <a:rPr lang="en-US" sz="3200" cap="small" dirty="0">
                <a:latin typeface="Frutiger 57Cn"/>
                <a:cs typeface="Frutiger 57Cn"/>
              </a:rPr>
              <a:t>Lord</a:t>
            </a:r>
            <a:r>
              <a:rPr lang="en-US" sz="3200" dirty="0">
                <a:latin typeface="Frutiger 57Cn"/>
                <a:cs typeface="Frutiger 57Cn"/>
              </a:rPr>
              <a:t> of hosts.</a:t>
            </a:r>
          </a:p>
        </p:txBody>
      </p:sp>
    </p:spTree>
    <p:extLst>
      <p:ext uri="{BB962C8B-B14F-4D97-AF65-F5344CB8AC3E}">
        <p14:creationId xmlns:p14="http://schemas.microsoft.com/office/powerpoint/2010/main" val="26935991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1:57-80</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74  </a:t>
            </a:r>
            <a:r>
              <a:rPr lang="en-US" sz="3200" dirty="0">
                <a:latin typeface="Frutiger 57Cn"/>
                <a:cs typeface="Frutiger 57Cn"/>
              </a:rPr>
              <a:t>To grant us that we, </a:t>
            </a:r>
            <a:r>
              <a:rPr lang="en-US" sz="3200" dirty="0" smtClean="0">
                <a:latin typeface="Frutiger 57Cn"/>
                <a:cs typeface="Frutiger 57Cn"/>
              </a:rPr>
              <a:t>being </a:t>
            </a:r>
            <a:r>
              <a:rPr lang="en-US" sz="3200" dirty="0">
                <a:latin typeface="Frutiger 57Cn"/>
                <a:cs typeface="Frutiger 57Cn"/>
              </a:rPr>
              <a:t>delivered from the hand of our enemies, </a:t>
            </a:r>
            <a:r>
              <a:rPr lang="en-US" sz="3200" dirty="0" smtClean="0">
                <a:latin typeface="Frutiger 57Cn"/>
                <a:cs typeface="Frutiger 57Cn"/>
              </a:rPr>
              <a:t>might </a:t>
            </a:r>
            <a:r>
              <a:rPr lang="en-US" sz="3200" dirty="0">
                <a:latin typeface="Frutiger 57Cn"/>
                <a:cs typeface="Frutiger 57Cn"/>
              </a:rPr>
              <a:t>serve Him without fear,</a:t>
            </a:r>
          </a:p>
          <a:p>
            <a:pPr algn="l"/>
            <a:r>
              <a:rPr lang="en-US" sz="3200" dirty="0">
                <a:latin typeface="Frutiger 57Cn"/>
                <a:cs typeface="Frutiger 57Cn"/>
              </a:rPr>
              <a:t>75  In holiness and righteousness before Him all the days of our life.</a:t>
            </a:r>
          </a:p>
          <a:p>
            <a:pPr algn="l"/>
            <a:r>
              <a:rPr lang="en-US" sz="3200" dirty="0">
                <a:latin typeface="Frutiger 57Cn"/>
                <a:cs typeface="Frutiger 57Cn"/>
              </a:rPr>
              <a:t>76  “And you, child, will be called the prophet of the Highest; </a:t>
            </a:r>
            <a:r>
              <a:rPr lang="en-US" sz="3200" dirty="0" smtClean="0">
                <a:latin typeface="Frutiger 57Cn"/>
                <a:cs typeface="Frutiger 57Cn"/>
              </a:rPr>
              <a:t>for </a:t>
            </a:r>
            <a:r>
              <a:rPr lang="en-US" sz="3200" dirty="0">
                <a:latin typeface="Frutiger 57Cn"/>
                <a:cs typeface="Frutiger 57Cn"/>
              </a:rPr>
              <a:t>you will go before the face of the Lord to prepare His ways,</a:t>
            </a:r>
          </a:p>
          <a:p>
            <a:pPr algn="l"/>
            <a:r>
              <a:rPr lang="en-US" sz="3200" dirty="0">
                <a:latin typeface="Frutiger 57Cn"/>
                <a:cs typeface="Frutiger 57Cn"/>
              </a:rPr>
              <a:t>77  To give knowledge of salvation to His people </a:t>
            </a:r>
            <a:r>
              <a:rPr lang="en-US" sz="3200" dirty="0" smtClean="0">
                <a:latin typeface="Frutiger 57Cn"/>
                <a:cs typeface="Frutiger 57Cn"/>
              </a:rPr>
              <a:t>by </a:t>
            </a:r>
            <a:r>
              <a:rPr lang="en-US" sz="3200" dirty="0">
                <a:latin typeface="Frutiger 57Cn"/>
                <a:cs typeface="Frutiger 57Cn"/>
              </a:rPr>
              <a:t>the remission of their sins,</a:t>
            </a:r>
          </a:p>
          <a:p>
            <a:pPr algn="l"/>
            <a:r>
              <a:rPr lang="en-US" sz="3200" dirty="0">
                <a:latin typeface="Frutiger 57Cn"/>
                <a:cs typeface="Frutiger 57Cn"/>
              </a:rPr>
              <a:t>78  Through the tender mercy of our God, </a:t>
            </a:r>
            <a:r>
              <a:rPr lang="en-US" sz="3200" dirty="0" smtClean="0">
                <a:latin typeface="Frutiger 57Cn"/>
                <a:cs typeface="Frutiger 57Cn"/>
              </a:rPr>
              <a:t>with </a:t>
            </a:r>
            <a:r>
              <a:rPr lang="en-US" sz="3200" dirty="0">
                <a:latin typeface="Frutiger 57Cn"/>
                <a:cs typeface="Frutiger 57Cn"/>
              </a:rPr>
              <a:t>which the Dayspring from on high has visited us</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31765001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Malachi 4:2</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But to you who fear My name the Sun of Righteousness shall arise with healing in His wings.</a:t>
            </a:r>
          </a:p>
        </p:txBody>
      </p:sp>
    </p:spTree>
    <p:extLst>
      <p:ext uri="{BB962C8B-B14F-4D97-AF65-F5344CB8AC3E}">
        <p14:creationId xmlns:p14="http://schemas.microsoft.com/office/powerpoint/2010/main" val="33872247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1:57-80</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79  </a:t>
            </a:r>
            <a:r>
              <a:rPr lang="en-US" sz="3200" dirty="0">
                <a:latin typeface="Frutiger 57Cn"/>
                <a:cs typeface="Frutiger 57Cn"/>
              </a:rPr>
              <a:t>To give light to those who sit in darkness and the shadow of death, </a:t>
            </a:r>
            <a:r>
              <a:rPr lang="en-US" sz="3200" dirty="0" smtClean="0">
                <a:latin typeface="Frutiger 57Cn"/>
                <a:cs typeface="Frutiger 57Cn"/>
              </a:rPr>
              <a:t>to </a:t>
            </a:r>
            <a:r>
              <a:rPr lang="en-US" sz="3200" dirty="0">
                <a:latin typeface="Frutiger 57Cn"/>
                <a:cs typeface="Frutiger 57Cn"/>
              </a:rPr>
              <a:t>guide our feet into the way of peace.”</a:t>
            </a:r>
          </a:p>
          <a:p>
            <a:pPr algn="l"/>
            <a:r>
              <a:rPr lang="en-US" sz="3200" dirty="0">
                <a:latin typeface="Frutiger 57Cn"/>
                <a:cs typeface="Frutiger 57Cn"/>
              </a:rPr>
              <a:t>80  So the child grew and became strong in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spirit</a:t>
            </a:r>
            <a:r>
              <a:rPr lang="en-US" sz="3200" dirty="0">
                <a:latin typeface="Frutiger 57Cn"/>
                <a:cs typeface="Frutiger 57Cn"/>
              </a:rPr>
              <a:t>, and was in the deserts till the day of his manifestation [</a:t>
            </a:r>
            <a:r>
              <a:rPr lang="en-US" sz="3200" dirty="0" smtClean="0">
                <a:latin typeface="Frutiger 57Cn"/>
                <a:cs typeface="Frutiger 57Cn"/>
              </a:rPr>
              <a:t>appearance] to </a:t>
            </a:r>
            <a:r>
              <a:rPr lang="en-US" sz="3200" dirty="0">
                <a:latin typeface="Frutiger 57Cn"/>
                <a:cs typeface="Frutiger 57Cn"/>
              </a:rPr>
              <a:t>Israel.</a:t>
            </a:r>
          </a:p>
        </p:txBody>
      </p:sp>
    </p:spTree>
    <p:extLst>
      <p:ext uri="{BB962C8B-B14F-4D97-AF65-F5344CB8AC3E}">
        <p14:creationId xmlns:p14="http://schemas.microsoft.com/office/powerpoint/2010/main" val="7650337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1:18-25</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3250" name="Text Box 3"/>
          <p:cNvSpPr txBox="1">
            <a:spLocks noChangeArrowheads="1"/>
          </p:cNvSpPr>
          <p:nvPr/>
        </p:nvSpPr>
        <p:spPr bwMode="auto">
          <a:xfrm>
            <a:off x="762000" y="1131888"/>
            <a:ext cx="80772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18  Now the birth of Jesus Christ was as follows: After His mother Mary was betrothed to Joseph, before they came together, she was found with child of the Holy Spirit.</a:t>
            </a:r>
          </a:p>
          <a:p>
            <a:pPr algn="l"/>
            <a:r>
              <a:rPr lang="en-US" sz="3200" dirty="0">
                <a:latin typeface="Frutiger 57Cn"/>
                <a:cs typeface="Frutiger 57Cn"/>
              </a:rPr>
              <a:t>19  Then Joseph her husband, being a just man, and not wanting to make her a public example, was minded to put her away secretly</a:t>
            </a:r>
            <a:r>
              <a:rPr lang="en-US" sz="3200" dirty="0" smtClean="0">
                <a:latin typeface="Frutiger 57Cn"/>
                <a:cs typeface="Frutiger 57Cn"/>
              </a:rPr>
              <a: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1:18-25</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3250" name="Text Box 3"/>
          <p:cNvSpPr txBox="1">
            <a:spLocks noChangeArrowheads="1"/>
          </p:cNvSpPr>
          <p:nvPr/>
        </p:nvSpPr>
        <p:spPr bwMode="auto">
          <a:xfrm>
            <a:off x="762000" y="1131888"/>
            <a:ext cx="80772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20  But while he thought about these things, behold, an angel of the Lord appeared to him in a dream, saying, “Joseph, son of David, do not be afraid to take to you Mary your wife, for that which is conceived in her is of the Holy Spirit.</a:t>
            </a:r>
          </a:p>
          <a:p>
            <a:pPr algn="l"/>
            <a:r>
              <a:rPr lang="en-US" sz="3200" dirty="0" smtClean="0">
                <a:latin typeface="Frutiger 57Cn"/>
                <a:cs typeface="Frutiger 57Cn"/>
              </a:rPr>
              <a:t>21  “And she will bring forth a Son, and you shall call His name JESUS, for He will save His people from their sins.”</a:t>
            </a:r>
          </a:p>
        </p:txBody>
      </p:sp>
    </p:spTree>
    <p:extLst>
      <p:ext uri="{BB962C8B-B14F-4D97-AF65-F5344CB8AC3E}">
        <p14:creationId xmlns:p14="http://schemas.microsoft.com/office/powerpoint/2010/main" val="9393608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4"/>
          <p:cNvSpPr>
            <a:spLocks noChangeArrowheads="1"/>
          </p:cNvSpPr>
          <p:nvPr/>
        </p:nvSpPr>
        <p:spPr bwMode="auto">
          <a:xfrm>
            <a:off x="0" y="1588"/>
            <a:ext cx="9144000" cy="6858000"/>
          </a:xfrm>
          <a:prstGeom prst="rect">
            <a:avLst/>
          </a:prstGeom>
          <a:solidFill>
            <a:srgbClr val="0D0D0D"/>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a:lstStyle/>
          <a:p>
            <a:endParaRPr lang="en-US">
              <a:solidFill>
                <a:srgbClr val="0D0D0D"/>
              </a:solidFill>
            </a:endParaRPr>
          </a:p>
        </p:txBody>
      </p:sp>
      <p:pic>
        <p:nvPicPr>
          <p:cNvPr id="108546" name="Picture 3" descr="temple interior shor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875"/>
            <a:ext cx="6943725"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1:18-25</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3250" name="Text Box 3"/>
          <p:cNvSpPr txBox="1">
            <a:spLocks noChangeArrowheads="1"/>
          </p:cNvSpPr>
          <p:nvPr/>
        </p:nvSpPr>
        <p:spPr bwMode="auto">
          <a:xfrm>
            <a:off x="762000" y="1131888"/>
            <a:ext cx="8077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22  So all this was done that it might be fulfilled which was spoken by the Lord through the prophet, saying:</a:t>
            </a:r>
          </a:p>
          <a:p>
            <a:pPr algn="l"/>
            <a:r>
              <a:rPr lang="en-US" sz="3200" dirty="0" smtClean="0">
                <a:latin typeface="Frutiger 57Cn"/>
                <a:cs typeface="Frutiger 57Cn"/>
              </a:rPr>
              <a:t>23  “Behold, the virgin shall be with child, and bear a Son, and they shall call His name Immanuel,” which is translated, “God with us.”</a:t>
            </a:r>
          </a:p>
        </p:txBody>
      </p:sp>
      <p:sp>
        <p:nvSpPr>
          <p:cNvPr id="5" name="Rectangle 2"/>
          <p:cNvSpPr>
            <a:spLocks noChangeArrowheads="1"/>
          </p:cNvSpPr>
          <p:nvPr/>
        </p:nvSpPr>
        <p:spPr bwMode="auto">
          <a:xfrm>
            <a:off x="0" y="3909437"/>
            <a:ext cx="9144000" cy="990600"/>
          </a:xfrm>
          <a:prstGeom prst="rect">
            <a:avLst/>
          </a:prstGeom>
          <a:noFill/>
          <a:ln w="9525">
            <a:noFill/>
            <a:miter lim="800000"/>
            <a:headEnd/>
            <a:tailEnd/>
          </a:ln>
          <a:effectLst/>
        </p:spPr>
        <p:txBody>
          <a:bodyPr lIns="92075" tIns="46038" rIns="92075" bIns="46038" anchor="b"/>
          <a:lstStyle/>
          <a:p>
            <a:pPr>
              <a:lnSpc>
                <a:spcPct val="110000"/>
              </a:lnSpc>
              <a:defRPr/>
            </a:pP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Tree>
    <p:extLst>
      <p:ext uri="{BB962C8B-B14F-4D97-AF65-F5344CB8AC3E}">
        <p14:creationId xmlns:p14="http://schemas.microsoft.com/office/powerpoint/2010/main" val="10273967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1:18-25</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3250" name="Text Box 3"/>
          <p:cNvSpPr txBox="1">
            <a:spLocks noChangeArrowheads="1"/>
          </p:cNvSpPr>
          <p:nvPr/>
        </p:nvSpPr>
        <p:spPr bwMode="auto">
          <a:xfrm>
            <a:off x="762000" y="1131888"/>
            <a:ext cx="8077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22  So all this was done that it might be fulfilled which was spoken by the Lord through the prophet, saying:</a:t>
            </a:r>
          </a:p>
          <a:p>
            <a:pPr algn="l"/>
            <a:r>
              <a:rPr lang="en-US" sz="3200" dirty="0" smtClean="0">
                <a:latin typeface="Frutiger 57Cn"/>
                <a:cs typeface="Frutiger 57Cn"/>
              </a:rPr>
              <a:t>23  “Behold, the virgin shall be with child, and bear a Son, and they shall call His name Immanuel,” which is translated, “God with us.”</a:t>
            </a:r>
          </a:p>
        </p:txBody>
      </p:sp>
      <p:sp>
        <p:nvSpPr>
          <p:cNvPr id="5" name="Rectangle 2"/>
          <p:cNvSpPr>
            <a:spLocks noChangeArrowheads="1"/>
          </p:cNvSpPr>
          <p:nvPr/>
        </p:nvSpPr>
        <p:spPr bwMode="auto">
          <a:xfrm>
            <a:off x="0" y="3909437"/>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Isaiah 7:14</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6" name="Text Box 3"/>
          <p:cNvSpPr txBox="1">
            <a:spLocks noChangeArrowheads="1"/>
          </p:cNvSpPr>
          <p:nvPr/>
        </p:nvSpPr>
        <p:spPr bwMode="auto">
          <a:xfrm>
            <a:off x="762000" y="5030212"/>
            <a:ext cx="8077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Therefore the Lord Himself will give you a sign: Behold, the virgin shall conceive and bear a Son, and shall call His name Immanuel.</a:t>
            </a:r>
          </a:p>
        </p:txBody>
      </p:sp>
    </p:spTree>
    <p:extLst>
      <p:ext uri="{BB962C8B-B14F-4D97-AF65-F5344CB8AC3E}">
        <p14:creationId xmlns:p14="http://schemas.microsoft.com/office/powerpoint/2010/main" val="25921459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1:1-18</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3250" name="Text Box 3"/>
          <p:cNvSpPr txBox="1">
            <a:spLocks noChangeArrowheads="1"/>
          </p:cNvSpPr>
          <p:nvPr/>
        </p:nvSpPr>
        <p:spPr bwMode="auto">
          <a:xfrm>
            <a:off x="762000" y="1131888"/>
            <a:ext cx="8077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In </a:t>
            </a:r>
            <a:r>
              <a:rPr lang="en-US" sz="3200" dirty="0">
                <a:latin typeface="Frutiger 57Cn"/>
                <a:cs typeface="Frutiger 57Cn"/>
              </a:rPr>
              <a:t>the beginning was the word, and the Word was with God, and the Word was God . . . and the Word became flesh and dwelt among us</a:t>
            </a:r>
            <a:r>
              <a:rPr lang="en-US" sz="3200" dirty="0" smtClean="0">
                <a:latin typeface="Frutiger 57Cn"/>
                <a:cs typeface="Frutiger 57Cn"/>
              </a:rPr>
              <a:t>.</a:t>
            </a:r>
            <a:r>
              <a:rPr lang="en-US" sz="3200" dirty="0" smtClean="0">
                <a:effectLst/>
                <a:latin typeface="Frutiger 57Cn"/>
                <a:cs typeface="Frutiger 57Cn"/>
              </a:rPr>
              <a:t> </a:t>
            </a:r>
            <a:endParaRPr lang="en-US" sz="3200" dirty="0">
              <a:latin typeface="Frutiger 57Cn"/>
              <a:cs typeface="Frutiger 57Cn"/>
            </a:endParaRPr>
          </a:p>
        </p:txBody>
      </p:sp>
    </p:spTree>
    <p:extLst>
      <p:ext uri="{BB962C8B-B14F-4D97-AF65-F5344CB8AC3E}">
        <p14:creationId xmlns:p14="http://schemas.microsoft.com/office/powerpoint/2010/main" val="19967897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1:18-25</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3250" name="Text Box 3"/>
          <p:cNvSpPr txBox="1">
            <a:spLocks noChangeArrowheads="1"/>
          </p:cNvSpPr>
          <p:nvPr/>
        </p:nvSpPr>
        <p:spPr bwMode="auto">
          <a:xfrm>
            <a:off x="762000" y="1131888"/>
            <a:ext cx="8077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24  Then Joseph, being aroused from sleep, did as the angel of the Lord commanded him and took to him his wife,</a:t>
            </a:r>
          </a:p>
          <a:p>
            <a:pPr algn="l"/>
            <a:r>
              <a:rPr lang="en-US" sz="3200" dirty="0" smtClean="0">
                <a:latin typeface="Frutiger 57Cn"/>
                <a:cs typeface="Frutiger 57Cn"/>
              </a:rPr>
              <a:t>25  and did not know her till she had brought forth her firstborn Son. And he called His name JESUS.</a:t>
            </a:r>
            <a:endParaRPr lang="en-US" sz="3200" dirty="0">
              <a:latin typeface="Frutiger 57Cn"/>
              <a:cs typeface="Frutiger 57Cn"/>
            </a:endParaRPr>
          </a:p>
        </p:txBody>
      </p:sp>
    </p:spTree>
    <p:extLst>
      <p:ext uri="{BB962C8B-B14F-4D97-AF65-F5344CB8AC3E}">
        <p14:creationId xmlns:p14="http://schemas.microsoft.com/office/powerpoint/2010/main" val="42471061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12:46-47</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3250" name="Text Box 3"/>
          <p:cNvSpPr txBox="1">
            <a:spLocks noChangeArrowheads="1"/>
          </p:cNvSpPr>
          <p:nvPr/>
        </p:nvSpPr>
        <p:spPr bwMode="auto">
          <a:xfrm>
            <a:off x="762000" y="1131888"/>
            <a:ext cx="8077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46  While He was still talking to the multitudes, behold, His mother and brothers stood outside, seeking to speak with Him.—</a:t>
            </a:r>
          </a:p>
          <a:p>
            <a:pPr algn="l"/>
            <a:r>
              <a:rPr lang="en-US" sz="3200" dirty="0">
                <a:latin typeface="Frutiger 57Cn"/>
                <a:cs typeface="Frutiger 57Cn"/>
              </a:rPr>
              <a:t>47  Then one said to Him, “Look, Your mother and Your brothers are standing outside, seeking to speak with You.</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39290404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13:54-56</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3250" name="Text Box 3"/>
          <p:cNvSpPr txBox="1">
            <a:spLocks noChangeArrowheads="1"/>
          </p:cNvSpPr>
          <p:nvPr/>
        </p:nvSpPr>
        <p:spPr bwMode="auto">
          <a:xfrm>
            <a:off x="762000" y="1131888"/>
            <a:ext cx="8077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54  And when He had come to His own country, He taught them in their synagogue, so that they were astonished and said, “Where did this Man get this wisdom and these mighty works?</a:t>
            </a:r>
            <a:br>
              <a:rPr lang="en-US" sz="3200" dirty="0">
                <a:latin typeface="Frutiger 57Cn"/>
                <a:cs typeface="Frutiger 57Cn"/>
              </a:rPr>
            </a:br>
            <a:r>
              <a:rPr lang="en-US" sz="3200" dirty="0">
                <a:latin typeface="Frutiger 57Cn"/>
                <a:cs typeface="Frutiger 57Cn"/>
              </a:rPr>
              <a:t>55  Is this not the carpenter’s son? Is not His mother called Mary? And His brothers James, </a:t>
            </a:r>
            <a:r>
              <a:rPr lang="en-US" sz="3200" dirty="0" err="1">
                <a:latin typeface="Frutiger 57Cn"/>
                <a:cs typeface="Frutiger 57Cn"/>
              </a:rPr>
              <a:t>Joses</a:t>
            </a:r>
            <a:r>
              <a:rPr lang="en-US" sz="3200" dirty="0">
                <a:latin typeface="Frutiger 57Cn"/>
                <a:cs typeface="Frutiger 57Cn"/>
              </a:rPr>
              <a:t>, Simon, and Judas?</a:t>
            </a:r>
            <a:br>
              <a:rPr lang="en-US" sz="3200" dirty="0">
                <a:latin typeface="Frutiger 57Cn"/>
                <a:cs typeface="Frutiger 57Cn"/>
              </a:rPr>
            </a:br>
            <a:r>
              <a:rPr lang="en-US" sz="3200" dirty="0" smtClean="0">
                <a:latin typeface="Frutiger 57Cn"/>
                <a:cs typeface="Frutiger 57Cn"/>
              </a:rPr>
              <a:t>56  </a:t>
            </a:r>
            <a:r>
              <a:rPr lang="en-US" sz="3200" dirty="0">
                <a:latin typeface="Frutiger 57Cn"/>
                <a:cs typeface="Frutiger 57Cn"/>
              </a:rPr>
              <a:t>“And His sisters, are they not all with us? Where then did this Man get all these things?”</a:t>
            </a:r>
          </a:p>
        </p:txBody>
      </p:sp>
    </p:spTree>
    <p:extLst>
      <p:ext uri="{BB962C8B-B14F-4D97-AF65-F5344CB8AC3E}">
        <p14:creationId xmlns:p14="http://schemas.microsoft.com/office/powerpoint/2010/main" val="5460549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0"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0546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6"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1:57-80</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57  Now Elizabeth’s full time came for her to be delivered, and she brought forth a son.</a:t>
            </a:r>
          </a:p>
          <a:p>
            <a:pPr algn="l"/>
            <a:r>
              <a:rPr lang="en-US" sz="3200" dirty="0">
                <a:latin typeface="Frutiger 57Cn"/>
                <a:cs typeface="Frutiger 57Cn"/>
              </a:rPr>
              <a:t>58  When her neighbors and relatives heard how the Lord had shown great mercy to her, they rejoiced with her.</a:t>
            </a:r>
          </a:p>
          <a:p>
            <a:pPr algn="l"/>
            <a:r>
              <a:rPr lang="en-US" sz="3200" dirty="0">
                <a:latin typeface="Frutiger 57Cn"/>
                <a:cs typeface="Frutiger 57Cn"/>
              </a:rPr>
              <a:t>59 So it was, on the eighth day, that they came to circumcise the child; and they would have called him by the name of his father, Zacharias.</a:t>
            </a:r>
          </a:p>
          <a:p>
            <a:pPr algn="l"/>
            <a:r>
              <a:rPr lang="en-US" sz="3200" dirty="0">
                <a:latin typeface="Frutiger 57Cn"/>
                <a:cs typeface="Frutiger 57Cn"/>
              </a:rPr>
              <a:t>60  His mother answered and said, “No; he shall be called John</a:t>
            </a:r>
            <a:r>
              <a:rPr lang="en-US" sz="3200" dirty="0" smtClean="0">
                <a:latin typeface="Frutiger 57Cn"/>
                <a:cs typeface="Frutiger 57Cn"/>
              </a:rPr>
              <a:t>.</a:t>
            </a:r>
            <a:endParaRPr lang="en-US" sz="3200" dirty="0">
              <a:latin typeface="Frutiger 57Cn"/>
              <a:cs typeface="Frutiger 57Cn"/>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ChangeArrowheads="1"/>
          </p:cNvSpPr>
          <p:nvPr/>
        </p:nvSpPr>
        <p:spPr bwMode="auto">
          <a:xfrm>
            <a:off x="0" y="381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r>
              <a:rPr lang="en-US" sz="4400" b="1">
                <a:solidFill>
                  <a:schemeClr val="tx2"/>
                </a:solidFill>
                <a:latin typeface="BI Frutiger BoldItalic" charset="0"/>
              </a:rPr>
              <a:t>Matthew 1:17</a:t>
            </a:r>
            <a:endParaRPr lang="en-US" sz="4400" b="1" i="1">
              <a:solidFill>
                <a:schemeClr val="tx2"/>
              </a:solidFill>
              <a:latin typeface="BL Frutiger Black" charset="0"/>
            </a:endParaRPr>
          </a:p>
        </p:txBody>
      </p:sp>
      <p:sp>
        <p:nvSpPr>
          <p:cNvPr id="115714" name="Text Box 3"/>
          <p:cNvSpPr txBox="1">
            <a:spLocks noChangeArrowheads="1"/>
          </p:cNvSpPr>
          <p:nvPr/>
        </p:nvSpPr>
        <p:spPr bwMode="auto">
          <a:xfrm>
            <a:off x="762000" y="1349375"/>
            <a:ext cx="822960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a:latin typeface="Frutiger 57Cn" charset="0"/>
              </a:rPr>
              <a:t>17 So all the generations from Abraham to David are </a:t>
            </a:r>
            <a:r>
              <a:rPr lang="en-US" sz="3200">
                <a:solidFill>
                  <a:schemeClr val="accent1"/>
                </a:solidFill>
                <a:latin typeface="Frutiger 57Cn" charset="0"/>
              </a:rPr>
              <a:t>fourteen</a:t>
            </a:r>
            <a:r>
              <a:rPr lang="en-US" sz="3200">
                <a:latin typeface="Frutiger 57Cn" charset="0"/>
              </a:rPr>
              <a:t> generations, from David until the captivity in Babylon are </a:t>
            </a:r>
            <a:r>
              <a:rPr lang="en-US" sz="3200">
                <a:solidFill>
                  <a:schemeClr val="accent1"/>
                </a:solidFill>
                <a:latin typeface="Frutiger 57Cn" charset="0"/>
              </a:rPr>
              <a:t>fourteen</a:t>
            </a:r>
            <a:r>
              <a:rPr lang="en-US" sz="3200">
                <a:latin typeface="Frutiger 57Cn" charset="0"/>
              </a:rPr>
              <a:t> generations, and from the captivity in Babylon until the Christ are </a:t>
            </a:r>
            <a:r>
              <a:rPr lang="en-US" sz="3200">
                <a:solidFill>
                  <a:schemeClr val="accent1"/>
                </a:solidFill>
                <a:latin typeface="Frutiger 57Cn" charset="0"/>
              </a:rPr>
              <a:t>fourteen</a:t>
            </a:r>
            <a:r>
              <a:rPr lang="en-US" sz="3200">
                <a:latin typeface="Frutiger 57Cn" charset="0"/>
              </a:rPr>
              <a:t> generations.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ChangeArrowheads="1"/>
          </p:cNvSpPr>
          <p:nvPr/>
        </p:nvSpPr>
        <p:spPr bwMode="auto">
          <a:xfrm>
            <a:off x="0" y="381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r>
              <a:rPr lang="en-US" sz="4400" b="1">
                <a:solidFill>
                  <a:schemeClr val="tx2"/>
                </a:solidFill>
                <a:latin typeface="BI Frutiger BoldItalic" charset="0"/>
              </a:rPr>
              <a:t>Matthew 1:17</a:t>
            </a:r>
            <a:endParaRPr lang="en-US" sz="4400" b="1" i="1">
              <a:solidFill>
                <a:schemeClr val="tx2"/>
              </a:solidFill>
              <a:latin typeface="BL Frutiger Black" charset="0"/>
            </a:endParaRPr>
          </a:p>
        </p:txBody>
      </p:sp>
      <p:sp>
        <p:nvSpPr>
          <p:cNvPr id="117762" name="Text Box 3"/>
          <p:cNvSpPr txBox="1">
            <a:spLocks noChangeArrowheads="1"/>
          </p:cNvSpPr>
          <p:nvPr/>
        </p:nvSpPr>
        <p:spPr bwMode="auto">
          <a:xfrm>
            <a:off x="762000" y="1349375"/>
            <a:ext cx="8229600" cy="545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a:solidFill>
                  <a:srgbClr val="A1A1A1"/>
                </a:solidFill>
                <a:latin typeface="Frutiger 57Cn" charset="0"/>
              </a:rPr>
              <a:t>17 So all the generations from Abraham to David are fourteen generations, from David until the captivity in Babylon are fourteen generations, and from the captivity in Babylon until the Christ are fourteen generations.</a:t>
            </a:r>
          </a:p>
          <a:p>
            <a:pPr algn="l"/>
            <a:endParaRPr lang="en-US" sz="3200">
              <a:latin typeface="Frutiger 57Cn" charset="0"/>
            </a:endParaRPr>
          </a:p>
          <a:p>
            <a:pPr algn="l"/>
            <a:r>
              <a:rPr lang="en-US" sz="3200">
                <a:latin typeface="Frutiger 57Cn" charset="0"/>
              </a:rPr>
              <a:t>Roman numerals:  I = 1, V = 5, X = 10, L = 50, </a:t>
            </a:r>
          </a:p>
          <a:p>
            <a:pPr algn="l"/>
            <a:r>
              <a:rPr lang="en-US" sz="3200">
                <a:latin typeface="Frutiger 57Cn" charset="0"/>
              </a:rPr>
              <a:t>C = 100, D = 500, M = 1,000</a:t>
            </a:r>
          </a:p>
          <a:p>
            <a:pPr algn="l"/>
            <a:r>
              <a:rPr lang="en-US" sz="3200">
                <a:latin typeface="Frutiger 57Cn" charset="0"/>
              </a:rPr>
              <a:t>Hebrew numerals: A = 1, B = 2,… D = 4, V = 6</a:t>
            </a:r>
          </a:p>
          <a:p>
            <a:pPr algn="l"/>
            <a:r>
              <a:rPr lang="en-US" sz="3200">
                <a:solidFill>
                  <a:schemeClr val="accent1"/>
                </a:solidFill>
                <a:latin typeface="Frutiger 57Cn" charset="0"/>
              </a:rPr>
              <a:t>David = D-V-D</a:t>
            </a:r>
            <a:r>
              <a:rPr lang="en-US" sz="3200">
                <a:latin typeface="Frutiger 57Cn" charset="0"/>
              </a:rPr>
              <a:t>  D = 4, V = 6, D = 4    </a:t>
            </a:r>
            <a:r>
              <a:rPr lang="en-US" sz="3200">
                <a:solidFill>
                  <a:schemeClr val="accent1"/>
                </a:solidFill>
                <a:latin typeface="Frutiger 57Cn" charset="0"/>
              </a:rPr>
              <a:t>DVD = 14</a:t>
            </a:r>
            <a:endParaRPr lang="en-US" sz="3200">
              <a:latin typeface="Frutiger 57Cn" charset="0"/>
            </a:endParaRPr>
          </a:p>
          <a:p>
            <a:pPr algn="l"/>
            <a:endParaRPr lang="en-US" sz="3200">
              <a:latin typeface="Frutiger 57Cn" charset="0"/>
            </a:endParaRPr>
          </a:p>
        </p:txBody>
      </p:sp>
      <p:sp>
        <p:nvSpPr>
          <p:cNvPr id="117763" name="Rectangle 2"/>
          <p:cNvSpPr>
            <a:spLocks noChangeArrowheads="1"/>
          </p:cNvSpPr>
          <p:nvPr/>
        </p:nvSpPr>
        <p:spPr bwMode="auto">
          <a:xfrm>
            <a:off x="0" y="20574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r>
              <a:rPr lang="en-US" sz="6000" b="1">
                <a:solidFill>
                  <a:schemeClr val="accent1"/>
                </a:solidFill>
                <a:latin typeface="BI Frutiger BoldItalic" charset="0"/>
              </a:rPr>
              <a:t>DAVID DAVID DAVID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3010" name="Rectangle 2"/>
          <p:cNvSpPr>
            <a:spLocks noChangeArrowheads="1"/>
          </p:cNvSpPr>
          <p:nvPr/>
        </p:nvSpPr>
        <p:spPr bwMode="auto">
          <a:xfrm>
            <a:off x="0" y="1752600"/>
            <a:ext cx="9144000" cy="1847850"/>
          </a:xfrm>
          <a:prstGeom prst="rect">
            <a:avLst/>
          </a:prstGeom>
          <a:noFill/>
          <a:ln w="12700">
            <a:noFill/>
            <a:miter lim="800000"/>
            <a:headEnd type="none" w="sm" len="sm"/>
            <a:tailEnd type="none" w="sm" len="sm"/>
          </a:ln>
          <a:effectLst>
            <a:outerShdw blurRad="63500" dist="38099" dir="2700000" algn="ctr" rotWithShape="0">
              <a:schemeClr val="bg1">
                <a:alpha val="74998"/>
              </a:schemeClr>
            </a:outerShdw>
          </a:effectLst>
        </p:spPr>
        <p:txBody>
          <a:bodyPr anchor="b">
            <a:spAutoFit/>
          </a:bodyPr>
          <a:lstStyle/>
          <a:p>
            <a:pPr>
              <a:lnSpc>
                <a:spcPct val="90000"/>
              </a:lnSpc>
              <a:defRPr/>
            </a:pPr>
            <a:r>
              <a:rPr lang="en-US" sz="7200" b="1">
                <a:latin typeface="Papyrus" charset="0"/>
              </a:rPr>
              <a:t>The Gospels </a:t>
            </a:r>
          </a:p>
          <a:p>
            <a:pPr>
              <a:lnSpc>
                <a:spcPct val="70000"/>
              </a:lnSpc>
              <a:defRPr/>
            </a:pPr>
            <a:endParaRPr lang="en-US" sz="7200" b="1">
              <a:latin typeface="Papyru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ctrTitle"/>
          </p:nvPr>
        </p:nvSpPr>
        <p:spPr bwMode="auto">
          <a:xfrm>
            <a:off x="685800" y="2286000"/>
            <a:ext cx="77724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square" lIns="91440" tIns="45720" rIns="91440" bIns="45720" numCol="1" anchor="t" anchorCtr="0" compatLnSpc="1">
            <a:prstTxWarp prst="textNoShape">
              <a:avLst/>
            </a:prstTxWarp>
          </a:bodyPr>
          <a:lstStyle/>
          <a:p>
            <a:pPr>
              <a:defRPr/>
            </a:pPr>
            <a:endParaRPr lang="en-US">
              <a:latin typeface="BL Frutiger Black" charset="0"/>
            </a:endParaRPr>
          </a:p>
        </p:txBody>
      </p:sp>
      <p:sp>
        <p:nvSpPr>
          <p:cNvPr id="291843" name="Rectangle 3"/>
          <p:cNvSpPr>
            <a:spLocks noGrp="1" noChangeArrowheads="1"/>
          </p:cNvSpPr>
          <p:nvPr>
            <p:ph type="subTitle" idx="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square" lIns="91440" tIns="45720" rIns="91440" bIns="45720" numCol="1" anchor="t" anchorCtr="0" compatLnSpc="1">
            <a:prstTxWarp prst="textNoShape">
              <a:avLst/>
            </a:prstTxWarp>
          </a:bodyPr>
          <a:lstStyle/>
          <a:p>
            <a:pPr>
              <a:defRPr/>
            </a:pPr>
            <a:endParaRPr lang="en-US">
              <a:latin typeface="B Frutiger Bold" charset="0"/>
            </a:endParaRPr>
          </a:p>
        </p:txBody>
      </p:sp>
    </p:spTree>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1:57-80</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61  </a:t>
            </a:r>
            <a:r>
              <a:rPr lang="en-US" sz="3200" dirty="0">
                <a:latin typeface="Frutiger 57Cn"/>
                <a:cs typeface="Frutiger 57Cn"/>
              </a:rPr>
              <a:t>But they said to her, “There is no one among your relatives who is called by this name.”</a:t>
            </a:r>
          </a:p>
          <a:p>
            <a:pPr algn="l"/>
            <a:r>
              <a:rPr lang="en-US" sz="3200" dirty="0">
                <a:latin typeface="Frutiger 57Cn"/>
                <a:cs typeface="Frutiger 57Cn"/>
              </a:rPr>
              <a:t>62  So they made signs to his </a:t>
            </a:r>
            <a:r>
              <a:rPr lang="en-US" sz="3200" dirty="0" smtClean="0">
                <a:latin typeface="Frutiger 57Cn"/>
                <a:cs typeface="Frutiger 57Cn"/>
              </a:rPr>
              <a:t>father—what </a:t>
            </a:r>
            <a:r>
              <a:rPr lang="en-US" sz="3200" dirty="0">
                <a:latin typeface="Frutiger 57Cn"/>
                <a:cs typeface="Frutiger 57Cn"/>
              </a:rPr>
              <a:t>he would have him called.</a:t>
            </a:r>
          </a:p>
          <a:p>
            <a:pPr algn="l"/>
            <a:r>
              <a:rPr lang="en-US" sz="3200" dirty="0">
                <a:latin typeface="Frutiger 57Cn"/>
                <a:cs typeface="Frutiger 57Cn"/>
              </a:rPr>
              <a:t>63  </a:t>
            </a:r>
            <a:r>
              <a:rPr lang="en-US" sz="3200" dirty="0" smtClean="0">
                <a:latin typeface="Frutiger 57Cn"/>
                <a:cs typeface="Frutiger 57Cn"/>
              </a:rPr>
              <a:t>And he asked for a writing tablet, and wrote, saying, “His name </a:t>
            </a:r>
            <a:r>
              <a:rPr lang="en-US" sz="3200" dirty="0">
                <a:latin typeface="Frutiger 57Cn"/>
                <a:cs typeface="Frutiger 57Cn"/>
              </a:rPr>
              <a:t>is John.” So they all marveled</a:t>
            </a:r>
            <a:r>
              <a:rPr lang="en-US" sz="3200" dirty="0" smtClean="0">
                <a:latin typeface="Frutiger 57Cn"/>
                <a:cs typeface="Frutiger 57Cn"/>
              </a:rPr>
              <a:t>.</a:t>
            </a:r>
          </a:p>
        </p:txBody>
      </p:sp>
    </p:spTree>
    <p:extLst>
      <p:ext uri="{BB962C8B-B14F-4D97-AF65-F5344CB8AC3E}">
        <p14:creationId xmlns:p14="http://schemas.microsoft.com/office/powerpoint/2010/main" val="40863264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Roman woman holding writing table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8960" y="847124"/>
            <a:ext cx="4765040" cy="5105400"/>
          </a:xfrm>
          <a:prstGeom prst="rect">
            <a:avLst/>
          </a:prstGeom>
        </p:spPr>
      </p:pic>
      <p:pic>
        <p:nvPicPr>
          <p:cNvPr id="4" name="Picture 3" descr="Roman writing table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3" y="838200"/>
            <a:ext cx="5114323" cy="5114323"/>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1:57-80</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64  </a:t>
            </a:r>
            <a:r>
              <a:rPr lang="en-US" sz="3200" dirty="0">
                <a:latin typeface="Frutiger 57Cn"/>
                <a:cs typeface="Frutiger 57Cn"/>
              </a:rPr>
              <a:t>Immediately his mouth was opened and his tongue loosed, and he spoke, praising God.</a:t>
            </a:r>
          </a:p>
          <a:p>
            <a:pPr algn="l"/>
            <a:r>
              <a:rPr lang="en-US" sz="3200" dirty="0">
                <a:latin typeface="Frutiger 57Cn"/>
                <a:cs typeface="Frutiger 57Cn"/>
              </a:rPr>
              <a:t>65  Then fear came on all who dwelt around them; and all these sayings were discussed throughout all the hill country of Judea.</a:t>
            </a:r>
          </a:p>
          <a:p>
            <a:pPr algn="l"/>
            <a:r>
              <a:rPr lang="en-US" sz="3200" dirty="0">
                <a:latin typeface="Frutiger 57Cn"/>
                <a:cs typeface="Frutiger 57Cn"/>
              </a:rPr>
              <a:t>66  And all those who heard them kept them in their hearts, saying, “What kind of child will this be?” And the hand of the Lord was with him</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37494955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1:57-80</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67  </a:t>
            </a:r>
            <a:r>
              <a:rPr lang="en-US" sz="3200" dirty="0">
                <a:latin typeface="Frutiger 57Cn"/>
                <a:cs typeface="Frutiger 57Cn"/>
              </a:rPr>
              <a:t>Now his father Zacharias was filled with the Holy Spirit, and prophesied, saying:</a:t>
            </a:r>
          </a:p>
          <a:p>
            <a:pPr algn="l"/>
            <a:r>
              <a:rPr lang="en-US" sz="3200" dirty="0">
                <a:latin typeface="Frutiger 57Cn"/>
                <a:cs typeface="Frutiger 57Cn"/>
              </a:rPr>
              <a:t>68  “Blessed is the Lord God of Israel, </a:t>
            </a:r>
            <a:r>
              <a:rPr lang="en-US" sz="3200" dirty="0" smtClean="0">
                <a:latin typeface="Frutiger 57Cn"/>
                <a:cs typeface="Frutiger 57Cn"/>
              </a:rPr>
              <a:t>for </a:t>
            </a:r>
            <a:r>
              <a:rPr lang="en-US" sz="3200" dirty="0">
                <a:latin typeface="Frutiger 57Cn"/>
                <a:cs typeface="Frutiger 57Cn"/>
              </a:rPr>
              <a:t>He has visited and redeemed His people,</a:t>
            </a:r>
          </a:p>
          <a:p>
            <a:pPr algn="l"/>
            <a:r>
              <a:rPr lang="en-US" sz="3200" dirty="0">
                <a:latin typeface="Frutiger 57Cn"/>
                <a:cs typeface="Frutiger 57Cn"/>
              </a:rPr>
              <a:t>69  And has raised up a horn of salvation for us </a:t>
            </a:r>
            <a:r>
              <a:rPr lang="en-US" sz="3200" dirty="0" smtClean="0">
                <a:latin typeface="Frutiger 57Cn"/>
                <a:cs typeface="Frutiger 57Cn"/>
              </a:rPr>
              <a:t>in </a:t>
            </a:r>
            <a:r>
              <a:rPr lang="en-US" sz="3200" dirty="0">
                <a:latin typeface="Frutiger 57Cn"/>
                <a:cs typeface="Frutiger 57Cn"/>
              </a:rPr>
              <a:t>the house of His servant David</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20124113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1:57-80</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077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67  </a:t>
            </a:r>
            <a:r>
              <a:rPr lang="en-US" sz="3200" dirty="0">
                <a:latin typeface="Frutiger 57Cn"/>
                <a:cs typeface="Frutiger 57Cn"/>
              </a:rPr>
              <a:t>Now his father Zacharias was filled with the Holy Spirit, and prophesied, saying:</a:t>
            </a:r>
          </a:p>
          <a:p>
            <a:pPr algn="l"/>
            <a:r>
              <a:rPr lang="en-US" sz="3200" dirty="0">
                <a:latin typeface="Frutiger 57Cn"/>
                <a:cs typeface="Frutiger 57Cn"/>
              </a:rPr>
              <a:t>68  “Blessed is the Lord God of Israel, </a:t>
            </a:r>
            <a:r>
              <a:rPr lang="en-US" sz="3200" dirty="0" smtClean="0">
                <a:latin typeface="Frutiger 57Cn"/>
                <a:cs typeface="Frutiger 57Cn"/>
              </a:rPr>
              <a:t>for </a:t>
            </a:r>
            <a:r>
              <a:rPr lang="en-US" sz="3200" dirty="0">
                <a:latin typeface="Frutiger 57Cn"/>
                <a:cs typeface="Frutiger 57Cn"/>
              </a:rPr>
              <a:t>He has visited and redeemed His people,</a:t>
            </a:r>
          </a:p>
          <a:p>
            <a:pPr algn="l"/>
            <a:r>
              <a:rPr lang="en-US" sz="3200" dirty="0">
                <a:latin typeface="Frutiger 57Cn"/>
                <a:cs typeface="Frutiger 57Cn"/>
              </a:rPr>
              <a:t>69  And has raised up a horn of salvation for us </a:t>
            </a:r>
            <a:r>
              <a:rPr lang="en-US" sz="3200" dirty="0" smtClean="0">
                <a:latin typeface="Frutiger 57Cn"/>
                <a:cs typeface="Frutiger 57Cn"/>
              </a:rPr>
              <a:t>in </a:t>
            </a:r>
            <a:r>
              <a:rPr lang="en-US" sz="3200" dirty="0">
                <a:latin typeface="Frutiger 57Cn"/>
                <a:cs typeface="Frutiger 57Cn"/>
              </a:rPr>
              <a:t>the house of His servant David</a:t>
            </a:r>
            <a:r>
              <a:rPr lang="en-US" sz="3200" dirty="0" smtClean="0">
                <a:latin typeface="Frutiger 57Cn"/>
                <a:cs typeface="Frutiger 57Cn"/>
              </a:rPr>
              <a:t>,</a:t>
            </a:r>
            <a:endParaRPr lang="en-US" sz="3200" dirty="0">
              <a:latin typeface="Frutiger 57Cn"/>
              <a:cs typeface="Frutiger 57Cn"/>
            </a:endParaRPr>
          </a:p>
        </p:txBody>
      </p:sp>
      <p:sp>
        <p:nvSpPr>
          <p:cNvPr id="5" name="Rectangle 2"/>
          <p:cNvSpPr>
            <a:spLocks noChangeArrowheads="1"/>
          </p:cNvSpPr>
          <p:nvPr/>
        </p:nvSpPr>
        <p:spPr bwMode="auto">
          <a:xfrm>
            <a:off x="152400" y="38100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Psalm 18:2</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6" name="Text Box 3"/>
          <p:cNvSpPr txBox="1">
            <a:spLocks noChangeArrowheads="1"/>
          </p:cNvSpPr>
          <p:nvPr/>
        </p:nvSpPr>
        <p:spPr bwMode="auto">
          <a:xfrm>
            <a:off x="762000" y="4724400"/>
            <a:ext cx="8077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The LORD is my rock and my fortress and my deliverer; </a:t>
            </a:r>
            <a:r>
              <a:rPr lang="en-US" sz="3200" dirty="0" smtClean="0">
                <a:latin typeface="Frutiger 57Cn"/>
                <a:cs typeface="Frutiger 57Cn"/>
              </a:rPr>
              <a:t>my </a:t>
            </a:r>
            <a:r>
              <a:rPr lang="en-US" sz="3200" dirty="0">
                <a:latin typeface="Frutiger 57Cn"/>
                <a:cs typeface="Frutiger 57Cn"/>
              </a:rPr>
              <a:t>God, my strength, in whom I will trust; </a:t>
            </a:r>
            <a:r>
              <a:rPr lang="en-US" sz="3200" dirty="0" smtClean="0">
                <a:latin typeface="Frutiger 57Cn"/>
                <a:cs typeface="Frutiger 57Cn"/>
              </a:rPr>
              <a:t>my </a:t>
            </a:r>
            <a:r>
              <a:rPr lang="en-US" sz="3200" dirty="0">
                <a:latin typeface="Frutiger 57Cn"/>
                <a:cs typeface="Frutiger 57Cn"/>
              </a:rPr>
              <a:t>shield and the horn of my </a:t>
            </a:r>
            <a:r>
              <a:rPr lang="en-US" sz="3200" dirty="0" smtClean="0">
                <a:latin typeface="Frutiger 57Cn"/>
                <a:cs typeface="Frutiger 57Cn"/>
              </a:rPr>
              <a:t>salvation</a:t>
            </a:r>
            <a:r>
              <a:rPr lang="en-US" sz="3200" dirty="0">
                <a:latin typeface="Frutiger 57Cn"/>
                <a:cs typeface="Frutiger 57Cn"/>
              </a:rPr>
              <a:t>, my stronghold</a:t>
            </a:r>
            <a:r>
              <a:rPr lang="en-US" sz="3200" dirty="0" smtClean="0">
                <a:latin typeface="Frutiger 57Cn"/>
                <a:cs typeface="Frutiger 57Cn"/>
              </a:rPr>
              <a:t>.</a:t>
            </a:r>
            <a:br>
              <a:rPr lang="en-US" sz="3200" dirty="0" smtClean="0">
                <a:latin typeface="Frutiger 57Cn"/>
                <a:cs typeface="Frutiger 57Cn"/>
              </a:rPr>
            </a:br>
            <a:endParaRPr lang="en-US" sz="3200" dirty="0">
              <a:latin typeface="Frutiger 57Cn"/>
              <a:cs typeface="Frutiger 57Cn"/>
            </a:endParaRPr>
          </a:p>
        </p:txBody>
      </p:sp>
    </p:spTree>
    <p:extLst>
      <p:ext uri="{BB962C8B-B14F-4D97-AF65-F5344CB8AC3E}">
        <p14:creationId xmlns:p14="http://schemas.microsoft.com/office/powerpoint/2010/main" val="39815944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BL Frutiger Black"/>
        <a:ea typeface=""/>
        <a:cs typeface=""/>
      </a:majorFont>
      <a:minorFont>
        <a:latin typeface="B Frutiger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HD:Old Mac Files:Microsoft Office 98:Templates:Presentation Designs:Fireball</Template>
  <TotalTime>17541</TotalTime>
  <Words>2170</Words>
  <Application>Microsoft Macintosh PowerPoint</Application>
  <PresentationFormat>On-screen Show (4:3)</PresentationFormat>
  <Paragraphs>128</Paragraphs>
  <Slides>43</Slides>
  <Notes>9</Notes>
  <HiddenSlides>0</HiddenSlides>
  <MMClips>0</MMClips>
  <ScaleCrop>false</ScaleCrop>
  <HeadingPairs>
    <vt:vector size="4" baseType="variant">
      <vt:variant>
        <vt:lpstr>Theme</vt:lpstr>
      </vt:variant>
      <vt:variant>
        <vt:i4>3</vt:i4>
      </vt:variant>
      <vt:variant>
        <vt:lpstr>Slide Titles</vt:lpstr>
      </vt:variant>
      <vt:variant>
        <vt:i4>43</vt:i4>
      </vt:variant>
    </vt:vector>
  </HeadingPairs>
  <TitlesOfParts>
    <vt:vector size="46" baseType="lpstr">
      <vt:lpstr>Fireball</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Ideas for The Good News  </dc:title>
  <dc:creator/>
  <cp:lastModifiedBy>Scott Ashley</cp:lastModifiedBy>
  <cp:revision>462</cp:revision>
  <cp:lastPrinted>2002-04-29T19:33:49Z</cp:lastPrinted>
  <dcterms:created xsi:type="dcterms:W3CDTF">2002-04-29T15:32:00Z</dcterms:created>
  <dcterms:modified xsi:type="dcterms:W3CDTF">2012-03-18T16:30:57Z</dcterms:modified>
</cp:coreProperties>
</file>